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</p:sldMasterIdLst>
  <p:notesMasterIdLst>
    <p:notesMasterId r:id="rId33"/>
  </p:notesMasterIdLst>
  <p:handoutMasterIdLst>
    <p:handoutMasterId r:id="rId34"/>
  </p:handoutMasterIdLst>
  <p:sldIdLst>
    <p:sldId id="350" r:id="rId2"/>
    <p:sldId id="290" r:id="rId3"/>
    <p:sldId id="291" r:id="rId4"/>
    <p:sldId id="304" r:id="rId5"/>
    <p:sldId id="292" r:id="rId6"/>
    <p:sldId id="305" r:id="rId7"/>
    <p:sldId id="306" r:id="rId8"/>
    <p:sldId id="307" r:id="rId9"/>
    <p:sldId id="308" r:id="rId10"/>
    <p:sldId id="310" r:id="rId11"/>
    <p:sldId id="311" r:id="rId12"/>
    <p:sldId id="312" r:id="rId13"/>
    <p:sldId id="320" r:id="rId14"/>
    <p:sldId id="318" r:id="rId15"/>
    <p:sldId id="319" r:id="rId16"/>
    <p:sldId id="313" r:id="rId17"/>
    <p:sldId id="314" r:id="rId18"/>
    <p:sldId id="323" r:id="rId19"/>
    <p:sldId id="324" r:id="rId20"/>
    <p:sldId id="325" r:id="rId21"/>
    <p:sldId id="326" r:id="rId22"/>
    <p:sldId id="349" r:id="rId23"/>
    <p:sldId id="327" r:id="rId24"/>
    <p:sldId id="348" r:id="rId25"/>
    <p:sldId id="347" r:id="rId26"/>
    <p:sldId id="328" r:id="rId27"/>
    <p:sldId id="299" r:id="rId28"/>
    <p:sldId id="303" r:id="rId29"/>
    <p:sldId id="300" r:id="rId30"/>
    <p:sldId id="302" r:id="rId31"/>
    <p:sldId id="301" r:id="rId32"/>
  </p:sldIdLst>
  <p:sldSz cx="18288000" cy="27432000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85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306266" algn="l" rtl="0" eaLnBrk="0" fontAlgn="base" hangingPunct="0">
      <a:spcBef>
        <a:spcPct val="0"/>
      </a:spcBef>
      <a:spcAft>
        <a:spcPct val="0"/>
      </a:spcAft>
      <a:defRPr sz="685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612532" algn="l" rtl="0" eaLnBrk="0" fontAlgn="base" hangingPunct="0">
      <a:spcBef>
        <a:spcPct val="0"/>
      </a:spcBef>
      <a:spcAft>
        <a:spcPct val="0"/>
      </a:spcAft>
      <a:defRPr sz="685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918798" algn="l" rtl="0" eaLnBrk="0" fontAlgn="base" hangingPunct="0">
      <a:spcBef>
        <a:spcPct val="0"/>
      </a:spcBef>
      <a:spcAft>
        <a:spcPct val="0"/>
      </a:spcAft>
      <a:defRPr sz="685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5225064" algn="l" rtl="0" eaLnBrk="0" fontAlgn="base" hangingPunct="0">
      <a:spcBef>
        <a:spcPct val="0"/>
      </a:spcBef>
      <a:spcAft>
        <a:spcPct val="0"/>
      </a:spcAft>
      <a:defRPr sz="685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6531331" algn="l" defTabSz="2612532" rtl="0" eaLnBrk="1" latinLnBrk="0" hangingPunct="1">
      <a:defRPr sz="685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7837597" algn="l" defTabSz="2612532" rtl="0" eaLnBrk="1" latinLnBrk="0" hangingPunct="1">
      <a:defRPr sz="685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9143863" algn="l" defTabSz="2612532" rtl="0" eaLnBrk="1" latinLnBrk="0" hangingPunct="1">
      <a:defRPr sz="685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10450129" algn="l" defTabSz="2612532" rtl="0" eaLnBrk="1" latinLnBrk="0" hangingPunct="1">
      <a:defRPr sz="685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64" userDrawn="1">
          <p15:clr>
            <a:srgbClr val="A4A3A4"/>
          </p15:clr>
        </p15:guide>
        <p15:guide id="2" pos="5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AEE"/>
    <a:srgbClr val="990000"/>
    <a:srgbClr val="FFFFCC"/>
    <a:srgbClr val="9900FF"/>
    <a:srgbClr val="800000"/>
    <a:srgbClr val="669900"/>
    <a:srgbClr val="CCFFCC"/>
    <a:srgbClr val="E8581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64" autoAdjust="0"/>
    <p:restoredTop sz="98986" autoAdjust="0"/>
  </p:normalViewPr>
  <p:slideViewPr>
    <p:cSldViewPr>
      <p:cViewPr varScale="1">
        <p:scale>
          <a:sx n="23" d="100"/>
          <a:sy n="23" d="100"/>
        </p:scale>
        <p:origin x="1722" y="9"/>
      </p:cViewPr>
      <p:guideLst>
        <p:guide orient="horz" pos="9264"/>
        <p:guide pos="5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661"/>
    </p:cViewPr>
  </p:sorterViewPr>
  <p:notesViewPr>
    <p:cSldViewPr>
      <p:cViewPr>
        <p:scale>
          <a:sx n="100" d="100"/>
          <a:sy n="100" d="100"/>
        </p:scale>
        <p:origin x="-780" y="24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image" Target="../media/image149.wmf"/><Relationship Id="rId18" Type="http://schemas.openxmlformats.org/officeDocument/2006/relationships/image" Target="../media/image154.wmf"/><Relationship Id="rId3" Type="http://schemas.openxmlformats.org/officeDocument/2006/relationships/image" Target="../media/image126.wmf"/><Relationship Id="rId21" Type="http://schemas.openxmlformats.org/officeDocument/2006/relationships/image" Target="../media/image157.wmf"/><Relationship Id="rId7" Type="http://schemas.openxmlformats.org/officeDocument/2006/relationships/image" Target="../media/image143.wmf"/><Relationship Id="rId12" Type="http://schemas.openxmlformats.org/officeDocument/2006/relationships/image" Target="../media/image148.wmf"/><Relationship Id="rId17" Type="http://schemas.openxmlformats.org/officeDocument/2006/relationships/image" Target="../media/image153.wmf"/><Relationship Id="rId2" Type="http://schemas.openxmlformats.org/officeDocument/2006/relationships/image" Target="../media/image125.wmf"/><Relationship Id="rId16" Type="http://schemas.openxmlformats.org/officeDocument/2006/relationships/image" Target="../media/image152.wmf"/><Relationship Id="rId20" Type="http://schemas.openxmlformats.org/officeDocument/2006/relationships/image" Target="../media/image156.wmf"/><Relationship Id="rId1" Type="http://schemas.openxmlformats.org/officeDocument/2006/relationships/image" Target="../media/image140.wmf"/><Relationship Id="rId6" Type="http://schemas.openxmlformats.org/officeDocument/2006/relationships/image" Target="../media/image54.wmf"/><Relationship Id="rId11" Type="http://schemas.openxmlformats.org/officeDocument/2006/relationships/image" Target="../media/image147.wmf"/><Relationship Id="rId24" Type="http://schemas.openxmlformats.org/officeDocument/2006/relationships/image" Target="../media/image160.wmf"/><Relationship Id="rId5" Type="http://schemas.openxmlformats.org/officeDocument/2006/relationships/image" Target="../media/image142.wmf"/><Relationship Id="rId15" Type="http://schemas.openxmlformats.org/officeDocument/2006/relationships/image" Target="../media/image151.wmf"/><Relationship Id="rId23" Type="http://schemas.openxmlformats.org/officeDocument/2006/relationships/image" Target="../media/image159.wmf"/><Relationship Id="rId10" Type="http://schemas.openxmlformats.org/officeDocument/2006/relationships/image" Target="../media/image146.wmf"/><Relationship Id="rId19" Type="http://schemas.openxmlformats.org/officeDocument/2006/relationships/image" Target="../media/image155.wmf"/><Relationship Id="rId4" Type="http://schemas.openxmlformats.org/officeDocument/2006/relationships/image" Target="../media/image141.wmf"/><Relationship Id="rId9" Type="http://schemas.openxmlformats.org/officeDocument/2006/relationships/image" Target="../media/image145.wmf"/><Relationship Id="rId14" Type="http://schemas.openxmlformats.org/officeDocument/2006/relationships/image" Target="../media/image150.wmf"/><Relationship Id="rId22" Type="http://schemas.openxmlformats.org/officeDocument/2006/relationships/image" Target="../media/image15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image" Target="../media/image172.wmf"/><Relationship Id="rId18" Type="http://schemas.openxmlformats.org/officeDocument/2006/relationships/image" Target="../media/image177.wmf"/><Relationship Id="rId26" Type="http://schemas.openxmlformats.org/officeDocument/2006/relationships/image" Target="../media/image184.wmf"/><Relationship Id="rId3" Type="http://schemas.openxmlformats.org/officeDocument/2006/relationships/image" Target="../media/image163.wmf"/><Relationship Id="rId21" Type="http://schemas.openxmlformats.org/officeDocument/2006/relationships/image" Target="../media/image180.wmf"/><Relationship Id="rId7" Type="http://schemas.openxmlformats.org/officeDocument/2006/relationships/image" Target="../media/image166.wmf"/><Relationship Id="rId12" Type="http://schemas.openxmlformats.org/officeDocument/2006/relationships/image" Target="../media/image171.wmf"/><Relationship Id="rId17" Type="http://schemas.openxmlformats.org/officeDocument/2006/relationships/image" Target="../media/image176.wmf"/><Relationship Id="rId25" Type="http://schemas.openxmlformats.org/officeDocument/2006/relationships/image" Target="../media/image183.wmf"/><Relationship Id="rId2" Type="http://schemas.openxmlformats.org/officeDocument/2006/relationships/image" Target="../media/image162.wmf"/><Relationship Id="rId16" Type="http://schemas.openxmlformats.org/officeDocument/2006/relationships/image" Target="../media/image175.wmf"/><Relationship Id="rId20" Type="http://schemas.openxmlformats.org/officeDocument/2006/relationships/image" Target="../media/image179.wmf"/><Relationship Id="rId29" Type="http://schemas.openxmlformats.org/officeDocument/2006/relationships/image" Target="../media/image187.wmf"/><Relationship Id="rId1" Type="http://schemas.openxmlformats.org/officeDocument/2006/relationships/image" Target="../media/image161.wmf"/><Relationship Id="rId6" Type="http://schemas.openxmlformats.org/officeDocument/2006/relationships/image" Target="../media/image165.wmf"/><Relationship Id="rId11" Type="http://schemas.openxmlformats.org/officeDocument/2006/relationships/image" Target="../media/image170.wmf"/><Relationship Id="rId24" Type="http://schemas.openxmlformats.org/officeDocument/2006/relationships/image" Target="../media/image182.wmf"/><Relationship Id="rId5" Type="http://schemas.openxmlformats.org/officeDocument/2006/relationships/image" Target="../media/image164.wmf"/><Relationship Id="rId15" Type="http://schemas.openxmlformats.org/officeDocument/2006/relationships/image" Target="../media/image174.wmf"/><Relationship Id="rId23" Type="http://schemas.openxmlformats.org/officeDocument/2006/relationships/image" Target="../media/image181.wmf"/><Relationship Id="rId28" Type="http://schemas.openxmlformats.org/officeDocument/2006/relationships/image" Target="../media/image186.wmf"/><Relationship Id="rId10" Type="http://schemas.openxmlformats.org/officeDocument/2006/relationships/image" Target="../media/image169.wmf"/><Relationship Id="rId19" Type="http://schemas.openxmlformats.org/officeDocument/2006/relationships/image" Target="../media/image178.wmf"/><Relationship Id="rId4" Type="http://schemas.openxmlformats.org/officeDocument/2006/relationships/image" Target="../media/image160.wmf"/><Relationship Id="rId9" Type="http://schemas.openxmlformats.org/officeDocument/2006/relationships/image" Target="../media/image168.wmf"/><Relationship Id="rId14" Type="http://schemas.openxmlformats.org/officeDocument/2006/relationships/image" Target="../media/image173.wmf"/><Relationship Id="rId22" Type="http://schemas.openxmlformats.org/officeDocument/2006/relationships/image" Target="../media/image22.wmf"/><Relationship Id="rId27" Type="http://schemas.openxmlformats.org/officeDocument/2006/relationships/image" Target="../media/image18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13" Type="http://schemas.openxmlformats.org/officeDocument/2006/relationships/image" Target="../media/image199.wmf"/><Relationship Id="rId18" Type="http://schemas.openxmlformats.org/officeDocument/2006/relationships/image" Target="../media/image204.wmf"/><Relationship Id="rId3" Type="http://schemas.openxmlformats.org/officeDocument/2006/relationships/image" Target="../media/image190.wmf"/><Relationship Id="rId21" Type="http://schemas.openxmlformats.org/officeDocument/2006/relationships/image" Target="../media/image207.wmf"/><Relationship Id="rId7" Type="http://schemas.openxmlformats.org/officeDocument/2006/relationships/image" Target="../media/image193.wmf"/><Relationship Id="rId12" Type="http://schemas.openxmlformats.org/officeDocument/2006/relationships/image" Target="../media/image198.wmf"/><Relationship Id="rId17" Type="http://schemas.openxmlformats.org/officeDocument/2006/relationships/image" Target="../media/image203.wmf"/><Relationship Id="rId2" Type="http://schemas.openxmlformats.org/officeDocument/2006/relationships/image" Target="../media/image189.wmf"/><Relationship Id="rId16" Type="http://schemas.openxmlformats.org/officeDocument/2006/relationships/image" Target="../media/image202.wmf"/><Relationship Id="rId20" Type="http://schemas.openxmlformats.org/officeDocument/2006/relationships/image" Target="../media/image206.wmf"/><Relationship Id="rId1" Type="http://schemas.openxmlformats.org/officeDocument/2006/relationships/image" Target="../media/image188.wmf"/><Relationship Id="rId6" Type="http://schemas.openxmlformats.org/officeDocument/2006/relationships/image" Target="../media/image68.wmf"/><Relationship Id="rId11" Type="http://schemas.openxmlformats.org/officeDocument/2006/relationships/image" Target="../media/image197.wmf"/><Relationship Id="rId5" Type="http://schemas.openxmlformats.org/officeDocument/2006/relationships/image" Target="../media/image192.wmf"/><Relationship Id="rId15" Type="http://schemas.openxmlformats.org/officeDocument/2006/relationships/image" Target="../media/image201.wmf"/><Relationship Id="rId23" Type="http://schemas.openxmlformats.org/officeDocument/2006/relationships/image" Target="../media/image209.wmf"/><Relationship Id="rId10" Type="http://schemas.openxmlformats.org/officeDocument/2006/relationships/image" Target="../media/image196.wmf"/><Relationship Id="rId19" Type="http://schemas.openxmlformats.org/officeDocument/2006/relationships/image" Target="../media/image205.wmf"/><Relationship Id="rId4" Type="http://schemas.openxmlformats.org/officeDocument/2006/relationships/image" Target="../media/image191.wmf"/><Relationship Id="rId9" Type="http://schemas.openxmlformats.org/officeDocument/2006/relationships/image" Target="../media/image195.wmf"/><Relationship Id="rId14" Type="http://schemas.openxmlformats.org/officeDocument/2006/relationships/image" Target="../media/image200.wmf"/><Relationship Id="rId22" Type="http://schemas.openxmlformats.org/officeDocument/2006/relationships/image" Target="../media/image20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image" Target="../media/image219.wmf"/><Relationship Id="rId3" Type="http://schemas.openxmlformats.org/officeDocument/2006/relationships/image" Target="../media/image211.wmf"/><Relationship Id="rId7" Type="http://schemas.openxmlformats.org/officeDocument/2006/relationships/image" Target="../media/image214.wmf"/><Relationship Id="rId12" Type="http://schemas.openxmlformats.org/officeDocument/2006/relationships/image" Target="../media/image218.wmf"/><Relationship Id="rId2" Type="http://schemas.openxmlformats.org/officeDocument/2006/relationships/image" Target="../media/image210.wmf"/><Relationship Id="rId1" Type="http://schemas.openxmlformats.org/officeDocument/2006/relationships/image" Target="../media/image176.wmf"/><Relationship Id="rId6" Type="http://schemas.openxmlformats.org/officeDocument/2006/relationships/image" Target="../media/image213.wmf"/><Relationship Id="rId11" Type="http://schemas.openxmlformats.org/officeDocument/2006/relationships/image" Target="../media/image217.wmf"/><Relationship Id="rId5" Type="http://schemas.openxmlformats.org/officeDocument/2006/relationships/image" Target="../media/image212.wmf"/><Relationship Id="rId10" Type="http://schemas.openxmlformats.org/officeDocument/2006/relationships/image" Target="../media/image216.wmf"/><Relationship Id="rId4" Type="http://schemas.openxmlformats.org/officeDocument/2006/relationships/image" Target="../media/image125.wmf"/><Relationship Id="rId9" Type="http://schemas.openxmlformats.org/officeDocument/2006/relationships/image" Target="../media/image19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227.wmf"/><Relationship Id="rId18" Type="http://schemas.openxmlformats.org/officeDocument/2006/relationships/image" Target="../media/image232.wmf"/><Relationship Id="rId26" Type="http://schemas.openxmlformats.org/officeDocument/2006/relationships/image" Target="../media/image234.wmf"/><Relationship Id="rId3" Type="http://schemas.openxmlformats.org/officeDocument/2006/relationships/image" Target="../media/image62.wmf"/><Relationship Id="rId21" Type="http://schemas.openxmlformats.org/officeDocument/2006/relationships/image" Target="../media/image233.wmf"/><Relationship Id="rId7" Type="http://schemas.openxmlformats.org/officeDocument/2006/relationships/image" Target="../media/image192.wmf"/><Relationship Id="rId12" Type="http://schemas.openxmlformats.org/officeDocument/2006/relationships/image" Target="../media/image226.wmf"/><Relationship Id="rId17" Type="http://schemas.openxmlformats.org/officeDocument/2006/relationships/image" Target="../media/image231.wmf"/><Relationship Id="rId25" Type="http://schemas.openxmlformats.org/officeDocument/2006/relationships/image" Target="../media/image194.wmf"/><Relationship Id="rId2" Type="http://schemas.openxmlformats.org/officeDocument/2006/relationships/image" Target="../media/image221.wmf"/><Relationship Id="rId16" Type="http://schemas.openxmlformats.org/officeDocument/2006/relationships/image" Target="../media/image230.wmf"/><Relationship Id="rId20" Type="http://schemas.openxmlformats.org/officeDocument/2006/relationships/image" Target="../media/image50.wmf"/><Relationship Id="rId1" Type="http://schemas.openxmlformats.org/officeDocument/2006/relationships/image" Target="../media/image220.wmf"/><Relationship Id="rId6" Type="http://schemas.openxmlformats.org/officeDocument/2006/relationships/image" Target="../media/image222.wmf"/><Relationship Id="rId11" Type="http://schemas.openxmlformats.org/officeDocument/2006/relationships/image" Target="../media/image225.wmf"/><Relationship Id="rId24" Type="http://schemas.openxmlformats.org/officeDocument/2006/relationships/image" Target="../media/image219.wmf"/><Relationship Id="rId5" Type="http://schemas.openxmlformats.org/officeDocument/2006/relationships/image" Target="../media/image65.wmf"/><Relationship Id="rId15" Type="http://schemas.openxmlformats.org/officeDocument/2006/relationships/image" Target="../media/image229.wmf"/><Relationship Id="rId23" Type="http://schemas.openxmlformats.org/officeDocument/2006/relationships/image" Target="../media/image218.wmf"/><Relationship Id="rId10" Type="http://schemas.openxmlformats.org/officeDocument/2006/relationships/image" Target="../media/image224.wmf"/><Relationship Id="rId19" Type="http://schemas.openxmlformats.org/officeDocument/2006/relationships/image" Target="../media/image125.wmf"/><Relationship Id="rId4" Type="http://schemas.openxmlformats.org/officeDocument/2006/relationships/image" Target="../media/image189.wmf"/><Relationship Id="rId9" Type="http://schemas.openxmlformats.org/officeDocument/2006/relationships/image" Target="../media/image223.wmf"/><Relationship Id="rId14" Type="http://schemas.openxmlformats.org/officeDocument/2006/relationships/image" Target="../media/image228.wmf"/><Relationship Id="rId22" Type="http://schemas.openxmlformats.org/officeDocument/2006/relationships/image" Target="../media/image213.wmf"/><Relationship Id="rId27" Type="http://schemas.openxmlformats.org/officeDocument/2006/relationships/image" Target="../media/image23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245.wmf"/><Relationship Id="rId18" Type="http://schemas.openxmlformats.org/officeDocument/2006/relationships/image" Target="../media/image250.wmf"/><Relationship Id="rId3" Type="http://schemas.openxmlformats.org/officeDocument/2006/relationships/image" Target="../media/image210.wmf"/><Relationship Id="rId21" Type="http://schemas.openxmlformats.org/officeDocument/2006/relationships/image" Target="../media/image180.wmf"/><Relationship Id="rId7" Type="http://schemas.openxmlformats.org/officeDocument/2006/relationships/image" Target="../media/image240.wmf"/><Relationship Id="rId12" Type="http://schemas.openxmlformats.org/officeDocument/2006/relationships/image" Target="../media/image244.wmf"/><Relationship Id="rId17" Type="http://schemas.openxmlformats.org/officeDocument/2006/relationships/image" Target="../media/image249.wmf"/><Relationship Id="rId2" Type="http://schemas.openxmlformats.org/officeDocument/2006/relationships/image" Target="../media/image176.wmf"/><Relationship Id="rId16" Type="http://schemas.openxmlformats.org/officeDocument/2006/relationships/image" Target="../media/image248.wmf"/><Relationship Id="rId20" Type="http://schemas.openxmlformats.org/officeDocument/2006/relationships/image" Target="../media/image252.wmf"/><Relationship Id="rId1" Type="http://schemas.openxmlformats.org/officeDocument/2006/relationships/image" Target="../media/image236.wmf"/><Relationship Id="rId6" Type="http://schemas.openxmlformats.org/officeDocument/2006/relationships/image" Target="../media/image239.wmf"/><Relationship Id="rId11" Type="http://schemas.openxmlformats.org/officeDocument/2006/relationships/image" Target="../media/image243.wmf"/><Relationship Id="rId5" Type="http://schemas.openxmlformats.org/officeDocument/2006/relationships/image" Target="../media/image238.wmf"/><Relationship Id="rId15" Type="http://schemas.openxmlformats.org/officeDocument/2006/relationships/image" Target="../media/image247.wmf"/><Relationship Id="rId10" Type="http://schemas.openxmlformats.org/officeDocument/2006/relationships/image" Target="../media/image242.wmf"/><Relationship Id="rId19" Type="http://schemas.openxmlformats.org/officeDocument/2006/relationships/image" Target="../media/image251.wmf"/><Relationship Id="rId4" Type="http://schemas.openxmlformats.org/officeDocument/2006/relationships/image" Target="../media/image237.wmf"/><Relationship Id="rId9" Type="http://schemas.openxmlformats.org/officeDocument/2006/relationships/image" Target="../media/image241.wmf"/><Relationship Id="rId14" Type="http://schemas.openxmlformats.org/officeDocument/2006/relationships/image" Target="../media/image246.wmf"/><Relationship Id="rId22" Type="http://schemas.openxmlformats.org/officeDocument/2006/relationships/image" Target="../media/image25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224.wmf"/><Relationship Id="rId18" Type="http://schemas.openxmlformats.org/officeDocument/2006/relationships/image" Target="../media/image259.wmf"/><Relationship Id="rId26" Type="http://schemas.openxmlformats.org/officeDocument/2006/relationships/image" Target="../media/image213.wmf"/><Relationship Id="rId3" Type="http://schemas.openxmlformats.org/officeDocument/2006/relationships/image" Target="../media/image247.wmf"/><Relationship Id="rId21" Type="http://schemas.openxmlformats.org/officeDocument/2006/relationships/image" Target="../media/image231.wmf"/><Relationship Id="rId7" Type="http://schemas.openxmlformats.org/officeDocument/2006/relationships/image" Target="../media/image189.wmf"/><Relationship Id="rId12" Type="http://schemas.openxmlformats.org/officeDocument/2006/relationships/image" Target="../media/image256.wmf"/><Relationship Id="rId17" Type="http://schemas.openxmlformats.org/officeDocument/2006/relationships/image" Target="../media/image258.wmf"/><Relationship Id="rId25" Type="http://schemas.openxmlformats.org/officeDocument/2006/relationships/image" Target="../media/image260.wmf"/><Relationship Id="rId2" Type="http://schemas.openxmlformats.org/officeDocument/2006/relationships/image" Target="../media/image246.wmf"/><Relationship Id="rId16" Type="http://schemas.openxmlformats.org/officeDocument/2006/relationships/image" Target="../media/image257.wmf"/><Relationship Id="rId20" Type="http://schemas.openxmlformats.org/officeDocument/2006/relationships/image" Target="../media/image230.wmf"/><Relationship Id="rId1" Type="http://schemas.openxmlformats.org/officeDocument/2006/relationships/image" Target="../media/image254.wmf"/><Relationship Id="rId6" Type="http://schemas.openxmlformats.org/officeDocument/2006/relationships/image" Target="../media/image62.wmf"/><Relationship Id="rId11" Type="http://schemas.openxmlformats.org/officeDocument/2006/relationships/image" Target="../media/image68.wmf"/><Relationship Id="rId24" Type="http://schemas.openxmlformats.org/officeDocument/2006/relationships/image" Target="../media/image50.wmf"/><Relationship Id="rId5" Type="http://schemas.openxmlformats.org/officeDocument/2006/relationships/image" Target="../media/image221.wmf"/><Relationship Id="rId15" Type="http://schemas.openxmlformats.org/officeDocument/2006/relationships/image" Target="../media/image226.wmf"/><Relationship Id="rId23" Type="http://schemas.openxmlformats.org/officeDocument/2006/relationships/image" Target="../media/image125.wmf"/><Relationship Id="rId28" Type="http://schemas.openxmlformats.org/officeDocument/2006/relationships/image" Target="../media/image219.wmf"/><Relationship Id="rId10" Type="http://schemas.openxmlformats.org/officeDocument/2006/relationships/image" Target="../media/image192.wmf"/><Relationship Id="rId19" Type="http://schemas.openxmlformats.org/officeDocument/2006/relationships/image" Target="../media/image229.wmf"/><Relationship Id="rId4" Type="http://schemas.openxmlformats.org/officeDocument/2006/relationships/image" Target="../media/image255.wmf"/><Relationship Id="rId9" Type="http://schemas.openxmlformats.org/officeDocument/2006/relationships/image" Target="../media/image222.wmf"/><Relationship Id="rId14" Type="http://schemas.openxmlformats.org/officeDocument/2006/relationships/image" Target="../media/image225.wmf"/><Relationship Id="rId22" Type="http://schemas.openxmlformats.org/officeDocument/2006/relationships/image" Target="../media/image232.wmf"/><Relationship Id="rId27" Type="http://schemas.openxmlformats.org/officeDocument/2006/relationships/image" Target="../media/image21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wmf"/><Relationship Id="rId3" Type="http://schemas.openxmlformats.org/officeDocument/2006/relationships/image" Target="../media/image263.wmf"/><Relationship Id="rId7" Type="http://schemas.openxmlformats.org/officeDocument/2006/relationships/image" Target="../media/image267.wmf"/><Relationship Id="rId12" Type="http://schemas.openxmlformats.org/officeDocument/2006/relationships/image" Target="../media/image272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6" Type="http://schemas.openxmlformats.org/officeDocument/2006/relationships/image" Target="../media/image266.wmf"/><Relationship Id="rId11" Type="http://schemas.openxmlformats.org/officeDocument/2006/relationships/image" Target="../media/image271.wmf"/><Relationship Id="rId5" Type="http://schemas.openxmlformats.org/officeDocument/2006/relationships/image" Target="../media/image265.wmf"/><Relationship Id="rId10" Type="http://schemas.openxmlformats.org/officeDocument/2006/relationships/image" Target="../media/image270.wmf"/><Relationship Id="rId4" Type="http://schemas.openxmlformats.org/officeDocument/2006/relationships/image" Target="../media/image264.wmf"/><Relationship Id="rId9" Type="http://schemas.openxmlformats.org/officeDocument/2006/relationships/image" Target="../media/image26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3" Type="http://schemas.openxmlformats.org/officeDocument/2006/relationships/image" Target="../media/image276.wmf"/><Relationship Id="rId7" Type="http://schemas.openxmlformats.org/officeDocument/2006/relationships/image" Target="../media/image280.wmf"/><Relationship Id="rId12" Type="http://schemas.openxmlformats.org/officeDocument/2006/relationships/image" Target="../media/image285.wmf"/><Relationship Id="rId2" Type="http://schemas.openxmlformats.org/officeDocument/2006/relationships/image" Target="../media/image275.wmf"/><Relationship Id="rId1" Type="http://schemas.openxmlformats.org/officeDocument/2006/relationships/image" Target="../media/image274.wmf"/><Relationship Id="rId6" Type="http://schemas.openxmlformats.org/officeDocument/2006/relationships/image" Target="../media/image279.wmf"/><Relationship Id="rId11" Type="http://schemas.openxmlformats.org/officeDocument/2006/relationships/image" Target="../media/image284.wmf"/><Relationship Id="rId5" Type="http://schemas.openxmlformats.org/officeDocument/2006/relationships/image" Target="../media/image278.wmf"/><Relationship Id="rId10" Type="http://schemas.openxmlformats.org/officeDocument/2006/relationships/image" Target="../media/image283.wmf"/><Relationship Id="rId4" Type="http://schemas.openxmlformats.org/officeDocument/2006/relationships/image" Target="../media/image277.wmf"/><Relationship Id="rId9" Type="http://schemas.openxmlformats.org/officeDocument/2006/relationships/image" Target="../media/image28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3" Type="http://schemas.openxmlformats.org/officeDocument/2006/relationships/image" Target="../media/image289.wmf"/><Relationship Id="rId7" Type="http://schemas.openxmlformats.org/officeDocument/2006/relationships/image" Target="../media/image293.wmf"/><Relationship Id="rId2" Type="http://schemas.openxmlformats.org/officeDocument/2006/relationships/image" Target="../media/image288.wmf"/><Relationship Id="rId1" Type="http://schemas.openxmlformats.org/officeDocument/2006/relationships/image" Target="../media/image287.wmf"/><Relationship Id="rId6" Type="http://schemas.openxmlformats.org/officeDocument/2006/relationships/image" Target="../media/image292.wmf"/><Relationship Id="rId5" Type="http://schemas.openxmlformats.org/officeDocument/2006/relationships/image" Target="../media/image291.wmf"/><Relationship Id="rId10" Type="http://schemas.openxmlformats.org/officeDocument/2006/relationships/image" Target="../media/image296.wmf"/><Relationship Id="rId4" Type="http://schemas.openxmlformats.org/officeDocument/2006/relationships/image" Target="../media/image290.wmf"/><Relationship Id="rId9" Type="http://schemas.openxmlformats.org/officeDocument/2006/relationships/image" Target="../media/image2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wmf"/><Relationship Id="rId13" Type="http://schemas.openxmlformats.org/officeDocument/2006/relationships/image" Target="../media/image307.wmf"/><Relationship Id="rId18" Type="http://schemas.openxmlformats.org/officeDocument/2006/relationships/image" Target="../media/image312.wmf"/><Relationship Id="rId3" Type="http://schemas.openxmlformats.org/officeDocument/2006/relationships/image" Target="../media/image299.wmf"/><Relationship Id="rId21" Type="http://schemas.openxmlformats.org/officeDocument/2006/relationships/image" Target="../media/image315.wmf"/><Relationship Id="rId7" Type="http://schemas.openxmlformats.org/officeDocument/2006/relationships/image" Target="../media/image19.wmf"/><Relationship Id="rId12" Type="http://schemas.openxmlformats.org/officeDocument/2006/relationships/image" Target="../media/image306.wmf"/><Relationship Id="rId17" Type="http://schemas.openxmlformats.org/officeDocument/2006/relationships/image" Target="../media/image311.wmf"/><Relationship Id="rId2" Type="http://schemas.openxmlformats.org/officeDocument/2006/relationships/image" Target="../media/image298.wmf"/><Relationship Id="rId16" Type="http://schemas.openxmlformats.org/officeDocument/2006/relationships/image" Target="../media/image310.wmf"/><Relationship Id="rId20" Type="http://schemas.openxmlformats.org/officeDocument/2006/relationships/image" Target="../media/image314.wmf"/><Relationship Id="rId1" Type="http://schemas.openxmlformats.org/officeDocument/2006/relationships/image" Target="../media/image297.wmf"/><Relationship Id="rId6" Type="http://schemas.openxmlformats.org/officeDocument/2006/relationships/image" Target="../media/image302.wmf"/><Relationship Id="rId11" Type="http://schemas.openxmlformats.org/officeDocument/2006/relationships/image" Target="../media/image305.wmf"/><Relationship Id="rId24" Type="http://schemas.openxmlformats.org/officeDocument/2006/relationships/image" Target="../media/image37.emf"/><Relationship Id="rId5" Type="http://schemas.openxmlformats.org/officeDocument/2006/relationships/image" Target="../media/image301.wmf"/><Relationship Id="rId15" Type="http://schemas.openxmlformats.org/officeDocument/2006/relationships/image" Target="../media/image309.wmf"/><Relationship Id="rId23" Type="http://schemas.openxmlformats.org/officeDocument/2006/relationships/image" Target="../media/image317.wmf"/><Relationship Id="rId10" Type="http://schemas.openxmlformats.org/officeDocument/2006/relationships/image" Target="../media/image304.wmf"/><Relationship Id="rId19" Type="http://schemas.openxmlformats.org/officeDocument/2006/relationships/image" Target="../media/image313.wmf"/><Relationship Id="rId4" Type="http://schemas.openxmlformats.org/officeDocument/2006/relationships/image" Target="../media/image300.wmf"/><Relationship Id="rId9" Type="http://schemas.openxmlformats.org/officeDocument/2006/relationships/image" Target="../media/image21.wmf"/><Relationship Id="rId14" Type="http://schemas.openxmlformats.org/officeDocument/2006/relationships/image" Target="../media/image308.wmf"/><Relationship Id="rId22" Type="http://schemas.openxmlformats.org/officeDocument/2006/relationships/image" Target="../media/image31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wmf"/><Relationship Id="rId13" Type="http://schemas.openxmlformats.org/officeDocument/2006/relationships/image" Target="../media/image327.wmf"/><Relationship Id="rId18" Type="http://schemas.openxmlformats.org/officeDocument/2006/relationships/image" Target="../media/image312.wmf"/><Relationship Id="rId3" Type="http://schemas.openxmlformats.org/officeDocument/2006/relationships/image" Target="../media/image320.wmf"/><Relationship Id="rId21" Type="http://schemas.openxmlformats.org/officeDocument/2006/relationships/image" Target="../media/image315.wmf"/><Relationship Id="rId7" Type="http://schemas.openxmlformats.org/officeDocument/2006/relationships/image" Target="../media/image19.wmf"/><Relationship Id="rId12" Type="http://schemas.openxmlformats.org/officeDocument/2006/relationships/image" Target="../media/image326.wmf"/><Relationship Id="rId17" Type="http://schemas.openxmlformats.org/officeDocument/2006/relationships/image" Target="../media/image311.wmf"/><Relationship Id="rId2" Type="http://schemas.openxmlformats.org/officeDocument/2006/relationships/image" Target="../media/image319.wmf"/><Relationship Id="rId16" Type="http://schemas.openxmlformats.org/officeDocument/2006/relationships/image" Target="../media/image310.wmf"/><Relationship Id="rId20" Type="http://schemas.openxmlformats.org/officeDocument/2006/relationships/image" Target="../media/image314.wmf"/><Relationship Id="rId1" Type="http://schemas.openxmlformats.org/officeDocument/2006/relationships/image" Target="../media/image297.wmf"/><Relationship Id="rId6" Type="http://schemas.openxmlformats.org/officeDocument/2006/relationships/image" Target="../media/image302.wmf"/><Relationship Id="rId11" Type="http://schemas.openxmlformats.org/officeDocument/2006/relationships/image" Target="../media/image325.wmf"/><Relationship Id="rId5" Type="http://schemas.openxmlformats.org/officeDocument/2006/relationships/image" Target="../media/image301.wmf"/><Relationship Id="rId15" Type="http://schemas.openxmlformats.org/officeDocument/2006/relationships/image" Target="../media/image329.wmf"/><Relationship Id="rId10" Type="http://schemas.openxmlformats.org/officeDocument/2006/relationships/image" Target="../media/image324.wmf"/><Relationship Id="rId19" Type="http://schemas.openxmlformats.org/officeDocument/2006/relationships/image" Target="../media/image313.wmf"/><Relationship Id="rId4" Type="http://schemas.openxmlformats.org/officeDocument/2006/relationships/image" Target="../media/image321.wmf"/><Relationship Id="rId9" Type="http://schemas.openxmlformats.org/officeDocument/2006/relationships/image" Target="../media/image323.wmf"/><Relationship Id="rId14" Type="http://schemas.openxmlformats.org/officeDocument/2006/relationships/image" Target="../media/image328.wmf"/><Relationship Id="rId22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wmf"/><Relationship Id="rId13" Type="http://schemas.openxmlformats.org/officeDocument/2006/relationships/image" Target="../media/image342.wmf"/><Relationship Id="rId18" Type="http://schemas.openxmlformats.org/officeDocument/2006/relationships/image" Target="../media/image347.wmf"/><Relationship Id="rId26" Type="http://schemas.openxmlformats.org/officeDocument/2006/relationships/image" Target="../media/image355.wmf"/><Relationship Id="rId3" Type="http://schemas.openxmlformats.org/officeDocument/2006/relationships/image" Target="../media/image332.wmf"/><Relationship Id="rId21" Type="http://schemas.openxmlformats.org/officeDocument/2006/relationships/image" Target="../media/image350.wmf"/><Relationship Id="rId7" Type="http://schemas.openxmlformats.org/officeDocument/2006/relationships/image" Target="../media/image336.wmf"/><Relationship Id="rId12" Type="http://schemas.openxmlformats.org/officeDocument/2006/relationships/image" Target="../media/image341.wmf"/><Relationship Id="rId17" Type="http://schemas.openxmlformats.org/officeDocument/2006/relationships/image" Target="../media/image346.wmf"/><Relationship Id="rId25" Type="http://schemas.openxmlformats.org/officeDocument/2006/relationships/image" Target="../media/image354.wmf"/><Relationship Id="rId2" Type="http://schemas.openxmlformats.org/officeDocument/2006/relationships/image" Target="../media/image331.wmf"/><Relationship Id="rId16" Type="http://schemas.openxmlformats.org/officeDocument/2006/relationships/image" Target="../media/image345.wmf"/><Relationship Id="rId20" Type="http://schemas.openxmlformats.org/officeDocument/2006/relationships/image" Target="../media/image349.wmf"/><Relationship Id="rId29" Type="http://schemas.openxmlformats.org/officeDocument/2006/relationships/image" Target="../media/image358.wmf"/><Relationship Id="rId1" Type="http://schemas.openxmlformats.org/officeDocument/2006/relationships/image" Target="../media/image330.wmf"/><Relationship Id="rId6" Type="http://schemas.openxmlformats.org/officeDocument/2006/relationships/image" Target="../media/image335.wmf"/><Relationship Id="rId11" Type="http://schemas.openxmlformats.org/officeDocument/2006/relationships/image" Target="../media/image340.wmf"/><Relationship Id="rId24" Type="http://schemas.openxmlformats.org/officeDocument/2006/relationships/image" Target="../media/image353.wmf"/><Relationship Id="rId32" Type="http://schemas.openxmlformats.org/officeDocument/2006/relationships/image" Target="../media/image361.wmf"/><Relationship Id="rId5" Type="http://schemas.openxmlformats.org/officeDocument/2006/relationships/image" Target="../media/image334.wmf"/><Relationship Id="rId15" Type="http://schemas.openxmlformats.org/officeDocument/2006/relationships/image" Target="../media/image344.wmf"/><Relationship Id="rId23" Type="http://schemas.openxmlformats.org/officeDocument/2006/relationships/image" Target="../media/image352.wmf"/><Relationship Id="rId28" Type="http://schemas.openxmlformats.org/officeDocument/2006/relationships/image" Target="../media/image357.wmf"/><Relationship Id="rId10" Type="http://schemas.openxmlformats.org/officeDocument/2006/relationships/image" Target="../media/image339.wmf"/><Relationship Id="rId19" Type="http://schemas.openxmlformats.org/officeDocument/2006/relationships/image" Target="../media/image348.wmf"/><Relationship Id="rId31" Type="http://schemas.openxmlformats.org/officeDocument/2006/relationships/image" Target="../media/image360.wmf"/><Relationship Id="rId4" Type="http://schemas.openxmlformats.org/officeDocument/2006/relationships/image" Target="../media/image333.wmf"/><Relationship Id="rId9" Type="http://schemas.openxmlformats.org/officeDocument/2006/relationships/image" Target="../media/image338.wmf"/><Relationship Id="rId14" Type="http://schemas.openxmlformats.org/officeDocument/2006/relationships/image" Target="../media/image343.wmf"/><Relationship Id="rId22" Type="http://schemas.openxmlformats.org/officeDocument/2006/relationships/image" Target="../media/image351.wmf"/><Relationship Id="rId27" Type="http://schemas.openxmlformats.org/officeDocument/2006/relationships/image" Target="../media/image356.wmf"/><Relationship Id="rId30" Type="http://schemas.openxmlformats.org/officeDocument/2006/relationships/image" Target="../media/image35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wmf"/><Relationship Id="rId13" Type="http://schemas.openxmlformats.org/officeDocument/2006/relationships/image" Target="../media/image374.wmf"/><Relationship Id="rId18" Type="http://schemas.openxmlformats.org/officeDocument/2006/relationships/image" Target="../media/image379.wmf"/><Relationship Id="rId3" Type="http://schemas.openxmlformats.org/officeDocument/2006/relationships/image" Target="../media/image364.wmf"/><Relationship Id="rId21" Type="http://schemas.openxmlformats.org/officeDocument/2006/relationships/image" Target="../media/image382.wmf"/><Relationship Id="rId7" Type="http://schemas.openxmlformats.org/officeDocument/2006/relationships/image" Target="../media/image368.wmf"/><Relationship Id="rId12" Type="http://schemas.openxmlformats.org/officeDocument/2006/relationships/image" Target="../media/image373.wmf"/><Relationship Id="rId17" Type="http://schemas.openxmlformats.org/officeDocument/2006/relationships/image" Target="../media/image378.wmf"/><Relationship Id="rId2" Type="http://schemas.openxmlformats.org/officeDocument/2006/relationships/image" Target="../media/image363.wmf"/><Relationship Id="rId16" Type="http://schemas.openxmlformats.org/officeDocument/2006/relationships/image" Target="../media/image377.wmf"/><Relationship Id="rId20" Type="http://schemas.openxmlformats.org/officeDocument/2006/relationships/image" Target="../media/image381.wmf"/><Relationship Id="rId1" Type="http://schemas.openxmlformats.org/officeDocument/2006/relationships/image" Target="../media/image362.wmf"/><Relationship Id="rId6" Type="http://schemas.openxmlformats.org/officeDocument/2006/relationships/image" Target="../media/image367.wmf"/><Relationship Id="rId11" Type="http://schemas.openxmlformats.org/officeDocument/2006/relationships/image" Target="../media/image372.wmf"/><Relationship Id="rId24" Type="http://schemas.openxmlformats.org/officeDocument/2006/relationships/image" Target="../media/image385.wmf"/><Relationship Id="rId5" Type="http://schemas.openxmlformats.org/officeDocument/2006/relationships/image" Target="../media/image366.wmf"/><Relationship Id="rId15" Type="http://schemas.openxmlformats.org/officeDocument/2006/relationships/image" Target="../media/image376.wmf"/><Relationship Id="rId23" Type="http://schemas.openxmlformats.org/officeDocument/2006/relationships/image" Target="../media/image384.wmf"/><Relationship Id="rId10" Type="http://schemas.openxmlformats.org/officeDocument/2006/relationships/image" Target="../media/image371.wmf"/><Relationship Id="rId19" Type="http://schemas.openxmlformats.org/officeDocument/2006/relationships/image" Target="../media/image380.wmf"/><Relationship Id="rId4" Type="http://schemas.openxmlformats.org/officeDocument/2006/relationships/image" Target="../media/image365.wmf"/><Relationship Id="rId9" Type="http://schemas.openxmlformats.org/officeDocument/2006/relationships/image" Target="../media/image370.wmf"/><Relationship Id="rId14" Type="http://schemas.openxmlformats.org/officeDocument/2006/relationships/image" Target="../media/image375.wmf"/><Relationship Id="rId22" Type="http://schemas.openxmlformats.org/officeDocument/2006/relationships/image" Target="../media/image38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3.wmf"/><Relationship Id="rId13" Type="http://schemas.openxmlformats.org/officeDocument/2006/relationships/image" Target="../media/image398.wmf"/><Relationship Id="rId18" Type="http://schemas.openxmlformats.org/officeDocument/2006/relationships/image" Target="../media/image353.wmf"/><Relationship Id="rId3" Type="http://schemas.openxmlformats.org/officeDocument/2006/relationships/image" Target="../media/image388.wmf"/><Relationship Id="rId7" Type="http://schemas.openxmlformats.org/officeDocument/2006/relationships/image" Target="../media/image392.wmf"/><Relationship Id="rId12" Type="http://schemas.openxmlformats.org/officeDocument/2006/relationships/image" Target="../media/image397.wmf"/><Relationship Id="rId17" Type="http://schemas.openxmlformats.org/officeDocument/2006/relationships/image" Target="../media/image402.wmf"/><Relationship Id="rId2" Type="http://schemas.openxmlformats.org/officeDocument/2006/relationships/image" Target="../media/image387.wmf"/><Relationship Id="rId16" Type="http://schemas.openxmlformats.org/officeDocument/2006/relationships/image" Target="../media/image401.wmf"/><Relationship Id="rId1" Type="http://schemas.openxmlformats.org/officeDocument/2006/relationships/image" Target="../media/image386.wmf"/><Relationship Id="rId6" Type="http://schemas.openxmlformats.org/officeDocument/2006/relationships/image" Target="../media/image391.wmf"/><Relationship Id="rId11" Type="http://schemas.openxmlformats.org/officeDocument/2006/relationships/image" Target="../media/image396.wmf"/><Relationship Id="rId5" Type="http://schemas.openxmlformats.org/officeDocument/2006/relationships/image" Target="../media/image390.wmf"/><Relationship Id="rId15" Type="http://schemas.openxmlformats.org/officeDocument/2006/relationships/image" Target="../media/image400.wmf"/><Relationship Id="rId10" Type="http://schemas.openxmlformats.org/officeDocument/2006/relationships/image" Target="../media/image395.wmf"/><Relationship Id="rId19" Type="http://schemas.openxmlformats.org/officeDocument/2006/relationships/image" Target="../media/image403.wmf"/><Relationship Id="rId4" Type="http://schemas.openxmlformats.org/officeDocument/2006/relationships/image" Target="../media/image389.wmf"/><Relationship Id="rId9" Type="http://schemas.openxmlformats.org/officeDocument/2006/relationships/image" Target="../media/image394.wmf"/><Relationship Id="rId14" Type="http://schemas.openxmlformats.org/officeDocument/2006/relationships/image" Target="../media/image39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wmf"/><Relationship Id="rId13" Type="http://schemas.openxmlformats.org/officeDocument/2006/relationships/image" Target="../media/image413.wmf"/><Relationship Id="rId18" Type="http://schemas.openxmlformats.org/officeDocument/2006/relationships/image" Target="../media/image418.wmf"/><Relationship Id="rId26" Type="http://schemas.openxmlformats.org/officeDocument/2006/relationships/image" Target="../media/image426.wmf"/><Relationship Id="rId3" Type="http://schemas.openxmlformats.org/officeDocument/2006/relationships/image" Target="../media/image406.wmf"/><Relationship Id="rId21" Type="http://schemas.openxmlformats.org/officeDocument/2006/relationships/image" Target="../media/image421.wmf"/><Relationship Id="rId7" Type="http://schemas.openxmlformats.org/officeDocument/2006/relationships/image" Target="../media/image409.wmf"/><Relationship Id="rId12" Type="http://schemas.openxmlformats.org/officeDocument/2006/relationships/image" Target="../media/image412.wmf"/><Relationship Id="rId17" Type="http://schemas.openxmlformats.org/officeDocument/2006/relationships/image" Target="../media/image417.wmf"/><Relationship Id="rId25" Type="http://schemas.openxmlformats.org/officeDocument/2006/relationships/image" Target="../media/image425.wmf"/><Relationship Id="rId2" Type="http://schemas.openxmlformats.org/officeDocument/2006/relationships/image" Target="../media/image405.wmf"/><Relationship Id="rId16" Type="http://schemas.openxmlformats.org/officeDocument/2006/relationships/image" Target="../media/image416.wmf"/><Relationship Id="rId20" Type="http://schemas.openxmlformats.org/officeDocument/2006/relationships/image" Target="../media/image420.wmf"/><Relationship Id="rId1" Type="http://schemas.openxmlformats.org/officeDocument/2006/relationships/image" Target="../media/image404.wmf"/><Relationship Id="rId6" Type="http://schemas.openxmlformats.org/officeDocument/2006/relationships/image" Target="../media/image408.wmf"/><Relationship Id="rId11" Type="http://schemas.openxmlformats.org/officeDocument/2006/relationships/image" Target="../media/image125.wmf"/><Relationship Id="rId24" Type="http://schemas.openxmlformats.org/officeDocument/2006/relationships/image" Target="../media/image424.wmf"/><Relationship Id="rId5" Type="http://schemas.openxmlformats.org/officeDocument/2006/relationships/image" Target="../media/image221.wmf"/><Relationship Id="rId15" Type="http://schemas.openxmlformats.org/officeDocument/2006/relationships/image" Target="../media/image415.wmf"/><Relationship Id="rId23" Type="http://schemas.openxmlformats.org/officeDocument/2006/relationships/image" Target="../media/image423.wmf"/><Relationship Id="rId28" Type="http://schemas.openxmlformats.org/officeDocument/2006/relationships/image" Target="../media/image428.wmf"/><Relationship Id="rId10" Type="http://schemas.openxmlformats.org/officeDocument/2006/relationships/image" Target="../media/image232.wmf"/><Relationship Id="rId19" Type="http://schemas.openxmlformats.org/officeDocument/2006/relationships/image" Target="../media/image419.wmf"/><Relationship Id="rId4" Type="http://schemas.openxmlformats.org/officeDocument/2006/relationships/image" Target="../media/image407.wmf"/><Relationship Id="rId9" Type="http://schemas.openxmlformats.org/officeDocument/2006/relationships/image" Target="../media/image411.wmf"/><Relationship Id="rId14" Type="http://schemas.openxmlformats.org/officeDocument/2006/relationships/image" Target="../media/image414.wmf"/><Relationship Id="rId22" Type="http://schemas.openxmlformats.org/officeDocument/2006/relationships/image" Target="../media/image422.wmf"/><Relationship Id="rId27" Type="http://schemas.openxmlformats.org/officeDocument/2006/relationships/image" Target="../media/image427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wmf"/><Relationship Id="rId13" Type="http://schemas.openxmlformats.org/officeDocument/2006/relationships/image" Target="../media/image22.wmf"/><Relationship Id="rId3" Type="http://schemas.openxmlformats.org/officeDocument/2006/relationships/image" Target="../media/image431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430.wmf"/><Relationship Id="rId1" Type="http://schemas.openxmlformats.org/officeDocument/2006/relationships/image" Target="../media/image429.wmf"/><Relationship Id="rId6" Type="http://schemas.openxmlformats.org/officeDocument/2006/relationships/image" Target="../media/image434.wmf"/><Relationship Id="rId11" Type="http://schemas.openxmlformats.org/officeDocument/2006/relationships/image" Target="../media/image20.wmf"/><Relationship Id="rId5" Type="http://schemas.openxmlformats.org/officeDocument/2006/relationships/image" Target="../media/image433.wmf"/><Relationship Id="rId15" Type="http://schemas.openxmlformats.org/officeDocument/2006/relationships/image" Target="../media/image37.emf"/><Relationship Id="rId10" Type="http://schemas.openxmlformats.org/officeDocument/2006/relationships/image" Target="../media/image19.wmf"/><Relationship Id="rId4" Type="http://schemas.openxmlformats.org/officeDocument/2006/relationships/image" Target="../media/image432.wmf"/><Relationship Id="rId9" Type="http://schemas.openxmlformats.org/officeDocument/2006/relationships/image" Target="../media/image18.wmf"/><Relationship Id="rId14" Type="http://schemas.openxmlformats.org/officeDocument/2006/relationships/image" Target="../media/image436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wmf"/><Relationship Id="rId13" Type="http://schemas.openxmlformats.org/officeDocument/2006/relationships/image" Target="../media/image22.wmf"/><Relationship Id="rId3" Type="http://schemas.openxmlformats.org/officeDocument/2006/relationships/image" Target="../media/image439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438.wmf"/><Relationship Id="rId1" Type="http://schemas.openxmlformats.org/officeDocument/2006/relationships/image" Target="../media/image429.wmf"/><Relationship Id="rId6" Type="http://schemas.openxmlformats.org/officeDocument/2006/relationships/image" Target="../media/image442.wmf"/><Relationship Id="rId11" Type="http://schemas.openxmlformats.org/officeDocument/2006/relationships/image" Target="../media/image20.wmf"/><Relationship Id="rId5" Type="http://schemas.openxmlformats.org/officeDocument/2006/relationships/image" Target="../media/image441.wmf"/><Relationship Id="rId15" Type="http://schemas.openxmlformats.org/officeDocument/2006/relationships/image" Target="../media/image37.emf"/><Relationship Id="rId10" Type="http://schemas.openxmlformats.org/officeDocument/2006/relationships/image" Target="../media/image19.wmf"/><Relationship Id="rId4" Type="http://schemas.openxmlformats.org/officeDocument/2006/relationships/image" Target="../media/image440.wmf"/><Relationship Id="rId9" Type="http://schemas.openxmlformats.org/officeDocument/2006/relationships/image" Target="../media/image18.wmf"/><Relationship Id="rId14" Type="http://schemas.openxmlformats.org/officeDocument/2006/relationships/image" Target="../media/image44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wmf"/><Relationship Id="rId13" Type="http://schemas.openxmlformats.org/officeDocument/2006/relationships/image" Target="../media/image447.wmf"/><Relationship Id="rId3" Type="http://schemas.openxmlformats.org/officeDocument/2006/relationships/image" Target="../media/image444.wmf"/><Relationship Id="rId7" Type="http://schemas.openxmlformats.org/officeDocument/2006/relationships/image" Target="../media/image16.wmf"/><Relationship Id="rId12" Type="http://schemas.openxmlformats.org/officeDocument/2006/relationships/image" Target="../media/image22.wmf"/><Relationship Id="rId17" Type="http://schemas.openxmlformats.org/officeDocument/2006/relationships/image" Target="../media/image37.emf"/><Relationship Id="rId2" Type="http://schemas.openxmlformats.org/officeDocument/2006/relationships/image" Target="../media/image430.wmf"/><Relationship Id="rId16" Type="http://schemas.openxmlformats.org/officeDocument/2006/relationships/image" Target="../media/image36.wmf"/><Relationship Id="rId1" Type="http://schemas.openxmlformats.org/officeDocument/2006/relationships/image" Target="../media/image429.wmf"/><Relationship Id="rId6" Type="http://schemas.openxmlformats.org/officeDocument/2006/relationships/image" Target="../media/image445.wmf"/><Relationship Id="rId11" Type="http://schemas.openxmlformats.org/officeDocument/2006/relationships/image" Target="../media/image21.wmf"/><Relationship Id="rId5" Type="http://schemas.openxmlformats.org/officeDocument/2006/relationships/image" Target="../media/image433.wmf"/><Relationship Id="rId15" Type="http://schemas.openxmlformats.org/officeDocument/2006/relationships/image" Target="../media/image35.wmf"/><Relationship Id="rId10" Type="http://schemas.openxmlformats.org/officeDocument/2006/relationships/image" Target="../media/image20.wmf"/><Relationship Id="rId4" Type="http://schemas.openxmlformats.org/officeDocument/2006/relationships/image" Target="../media/image432.wmf"/><Relationship Id="rId9" Type="http://schemas.openxmlformats.org/officeDocument/2006/relationships/image" Target="../media/image19.wmf"/><Relationship Id="rId14" Type="http://schemas.openxmlformats.org/officeDocument/2006/relationships/image" Target="../media/image435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3.wmf"/><Relationship Id="rId13" Type="http://schemas.openxmlformats.org/officeDocument/2006/relationships/image" Target="../media/image454.wmf"/><Relationship Id="rId3" Type="http://schemas.openxmlformats.org/officeDocument/2006/relationships/image" Target="../media/image448.wmf"/><Relationship Id="rId7" Type="http://schemas.openxmlformats.org/officeDocument/2006/relationships/image" Target="../media/image452.wmf"/><Relationship Id="rId12" Type="http://schemas.openxmlformats.org/officeDocument/2006/relationships/image" Target="../media/image22.wmf"/><Relationship Id="rId2" Type="http://schemas.openxmlformats.org/officeDocument/2006/relationships/image" Target="../media/image430.wmf"/><Relationship Id="rId1" Type="http://schemas.openxmlformats.org/officeDocument/2006/relationships/image" Target="../media/image429.wmf"/><Relationship Id="rId6" Type="http://schemas.openxmlformats.org/officeDocument/2006/relationships/image" Target="../media/image451.wmf"/><Relationship Id="rId11" Type="http://schemas.openxmlformats.org/officeDocument/2006/relationships/image" Target="../media/image21.wmf"/><Relationship Id="rId5" Type="http://schemas.openxmlformats.org/officeDocument/2006/relationships/image" Target="../media/image450.wmf"/><Relationship Id="rId15" Type="http://schemas.openxmlformats.org/officeDocument/2006/relationships/image" Target="../media/image37.emf"/><Relationship Id="rId10" Type="http://schemas.openxmlformats.org/officeDocument/2006/relationships/image" Target="../media/image20.wmf"/><Relationship Id="rId4" Type="http://schemas.openxmlformats.org/officeDocument/2006/relationships/image" Target="../media/image449.wmf"/><Relationship Id="rId9" Type="http://schemas.openxmlformats.org/officeDocument/2006/relationships/image" Target="../media/image19.wmf"/><Relationship Id="rId14" Type="http://schemas.openxmlformats.org/officeDocument/2006/relationships/image" Target="../media/image45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18" Type="http://schemas.openxmlformats.org/officeDocument/2006/relationships/image" Target="../media/image27.wmf"/><Relationship Id="rId26" Type="http://schemas.openxmlformats.org/officeDocument/2006/relationships/image" Target="../media/image35.wmf"/><Relationship Id="rId3" Type="http://schemas.openxmlformats.org/officeDocument/2006/relationships/image" Target="../media/image12.wmf"/><Relationship Id="rId21" Type="http://schemas.openxmlformats.org/officeDocument/2006/relationships/image" Target="../media/image30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5" Type="http://schemas.openxmlformats.org/officeDocument/2006/relationships/image" Target="../media/image34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20" Type="http://schemas.openxmlformats.org/officeDocument/2006/relationships/image" Target="../media/image29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24" Type="http://schemas.openxmlformats.org/officeDocument/2006/relationships/image" Target="../media/image33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23" Type="http://schemas.openxmlformats.org/officeDocument/2006/relationships/image" Target="../media/image32.wmf"/><Relationship Id="rId28" Type="http://schemas.openxmlformats.org/officeDocument/2006/relationships/image" Target="../media/image37.emf"/><Relationship Id="rId10" Type="http://schemas.openxmlformats.org/officeDocument/2006/relationships/image" Target="../media/image19.wmf"/><Relationship Id="rId19" Type="http://schemas.openxmlformats.org/officeDocument/2006/relationships/image" Target="../media/image28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Relationship Id="rId22" Type="http://schemas.openxmlformats.org/officeDocument/2006/relationships/image" Target="../media/image31.wmf"/><Relationship Id="rId27" Type="http://schemas.openxmlformats.org/officeDocument/2006/relationships/image" Target="../media/image3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wmf"/><Relationship Id="rId13" Type="http://schemas.openxmlformats.org/officeDocument/2006/relationships/image" Target="../media/image462.wmf"/><Relationship Id="rId3" Type="http://schemas.openxmlformats.org/officeDocument/2006/relationships/image" Target="../media/image456.wmf"/><Relationship Id="rId7" Type="http://schemas.openxmlformats.org/officeDocument/2006/relationships/image" Target="../media/image460.wmf"/><Relationship Id="rId12" Type="http://schemas.openxmlformats.org/officeDocument/2006/relationships/image" Target="../media/image22.wmf"/><Relationship Id="rId2" Type="http://schemas.openxmlformats.org/officeDocument/2006/relationships/image" Target="../media/image430.wmf"/><Relationship Id="rId16" Type="http://schemas.openxmlformats.org/officeDocument/2006/relationships/image" Target="../media/image37.emf"/><Relationship Id="rId1" Type="http://schemas.openxmlformats.org/officeDocument/2006/relationships/image" Target="../media/image429.wmf"/><Relationship Id="rId6" Type="http://schemas.openxmlformats.org/officeDocument/2006/relationships/image" Target="../media/image459.wmf"/><Relationship Id="rId11" Type="http://schemas.openxmlformats.org/officeDocument/2006/relationships/image" Target="../media/image21.wmf"/><Relationship Id="rId5" Type="http://schemas.openxmlformats.org/officeDocument/2006/relationships/image" Target="../media/image458.wmf"/><Relationship Id="rId15" Type="http://schemas.openxmlformats.org/officeDocument/2006/relationships/image" Target="../media/image464.wmf"/><Relationship Id="rId10" Type="http://schemas.openxmlformats.org/officeDocument/2006/relationships/image" Target="../media/image20.wmf"/><Relationship Id="rId4" Type="http://schemas.openxmlformats.org/officeDocument/2006/relationships/image" Target="../media/image457.wmf"/><Relationship Id="rId9" Type="http://schemas.openxmlformats.org/officeDocument/2006/relationships/image" Target="../media/image19.wmf"/><Relationship Id="rId14" Type="http://schemas.openxmlformats.org/officeDocument/2006/relationships/image" Target="../media/image46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20.wmf"/><Relationship Id="rId21" Type="http://schemas.openxmlformats.org/officeDocument/2006/relationships/image" Target="../media/image68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12.wmf"/><Relationship Id="rId16" Type="http://schemas.openxmlformats.org/officeDocument/2006/relationships/image" Target="../media/image63.wmf"/><Relationship Id="rId20" Type="http://schemas.openxmlformats.org/officeDocument/2006/relationships/image" Target="../media/image67.wmf"/><Relationship Id="rId1" Type="http://schemas.openxmlformats.org/officeDocument/2006/relationships/image" Target="../media/image10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23" Type="http://schemas.openxmlformats.org/officeDocument/2006/relationships/image" Target="../media/image37.emf"/><Relationship Id="rId10" Type="http://schemas.openxmlformats.org/officeDocument/2006/relationships/image" Target="../media/image57.wmf"/><Relationship Id="rId19" Type="http://schemas.openxmlformats.org/officeDocument/2006/relationships/image" Target="../media/image66.wmf"/><Relationship Id="rId4" Type="http://schemas.openxmlformats.org/officeDocument/2006/relationships/image" Target="../media/image2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Relationship Id="rId22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70.wmf"/><Relationship Id="rId1" Type="http://schemas.openxmlformats.org/officeDocument/2006/relationships/image" Target="../media/image11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18" Type="http://schemas.openxmlformats.org/officeDocument/2006/relationships/image" Target="../media/image87.wmf"/><Relationship Id="rId3" Type="http://schemas.openxmlformats.org/officeDocument/2006/relationships/image" Target="../media/image72.wmf"/><Relationship Id="rId21" Type="http://schemas.openxmlformats.org/officeDocument/2006/relationships/image" Target="../media/image90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17" Type="http://schemas.openxmlformats.org/officeDocument/2006/relationships/image" Target="../media/image86.wmf"/><Relationship Id="rId2" Type="http://schemas.openxmlformats.org/officeDocument/2006/relationships/image" Target="../media/image54.wmf"/><Relationship Id="rId16" Type="http://schemas.openxmlformats.org/officeDocument/2006/relationships/image" Target="../media/image85.wmf"/><Relationship Id="rId20" Type="http://schemas.openxmlformats.org/officeDocument/2006/relationships/image" Target="../media/image89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5" Type="http://schemas.openxmlformats.org/officeDocument/2006/relationships/image" Target="../media/image84.wmf"/><Relationship Id="rId23" Type="http://schemas.openxmlformats.org/officeDocument/2006/relationships/image" Target="../media/image92.wmf"/><Relationship Id="rId10" Type="http://schemas.openxmlformats.org/officeDocument/2006/relationships/image" Target="../media/image79.wmf"/><Relationship Id="rId19" Type="http://schemas.openxmlformats.org/officeDocument/2006/relationships/image" Target="../media/image88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Relationship Id="rId22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06.wmf"/><Relationship Id="rId18" Type="http://schemas.openxmlformats.org/officeDocument/2006/relationships/image" Target="../media/image111.wmf"/><Relationship Id="rId26" Type="http://schemas.openxmlformats.org/officeDocument/2006/relationships/image" Target="../media/image119.wmf"/><Relationship Id="rId3" Type="http://schemas.openxmlformats.org/officeDocument/2006/relationships/image" Target="../media/image96.wmf"/><Relationship Id="rId21" Type="http://schemas.openxmlformats.org/officeDocument/2006/relationships/image" Target="../media/image114.wmf"/><Relationship Id="rId7" Type="http://schemas.openxmlformats.org/officeDocument/2006/relationships/image" Target="../media/image100.wmf"/><Relationship Id="rId12" Type="http://schemas.openxmlformats.org/officeDocument/2006/relationships/image" Target="../media/image105.wmf"/><Relationship Id="rId17" Type="http://schemas.openxmlformats.org/officeDocument/2006/relationships/image" Target="../media/image110.wmf"/><Relationship Id="rId25" Type="http://schemas.openxmlformats.org/officeDocument/2006/relationships/image" Target="../media/image118.wmf"/><Relationship Id="rId2" Type="http://schemas.openxmlformats.org/officeDocument/2006/relationships/image" Target="../media/image95.wmf"/><Relationship Id="rId16" Type="http://schemas.openxmlformats.org/officeDocument/2006/relationships/image" Target="../media/image109.wmf"/><Relationship Id="rId20" Type="http://schemas.openxmlformats.org/officeDocument/2006/relationships/image" Target="../media/image113.wmf"/><Relationship Id="rId29" Type="http://schemas.openxmlformats.org/officeDocument/2006/relationships/image" Target="../media/image122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11" Type="http://schemas.openxmlformats.org/officeDocument/2006/relationships/image" Target="../media/image104.wmf"/><Relationship Id="rId24" Type="http://schemas.openxmlformats.org/officeDocument/2006/relationships/image" Target="../media/image117.wmf"/><Relationship Id="rId5" Type="http://schemas.openxmlformats.org/officeDocument/2006/relationships/image" Target="../media/image98.wmf"/><Relationship Id="rId15" Type="http://schemas.openxmlformats.org/officeDocument/2006/relationships/image" Target="../media/image108.wmf"/><Relationship Id="rId23" Type="http://schemas.openxmlformats.org/officeDocument/2006/relationships/image" Target="../media/image116.wmf"/><Relationship Id="rId28" Type="http://schemas.openxmlformats.org/officeDocument/2006/relationships/image" Target="../media/image121.wmf"/><Relationship Id="rId10" Type="http://schemas.openxmlformats.org/officeDocument/2006/relationships/image" Target="../media/image103.wmf"/><Relationship Id="rId19" Type="http://schemas.openxmlformats.org/officeDocument/2006/relationships/image" Target="../media/image112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Relationship Id="rId14" Type="http://schemas.openxmlformats.org/officeDocument/2006/relationships/image" Target="../media/image107.wmf"/><Relationship Id="rId22" Type="http://schemas.openxmlformats.org/officeDocument/2006/relationships/image" Target="../media/image115.wmf"/><Relationship Id="rId27" Type="http://schemas.openxmlformats.org/officeDocument/2006/relationships/image" Target="../media/image120.wmf"/><Relationship Id="rId30" Type="http://schemas.openxmlformats.org/officeDocument/2006/relationships/image" Target="../media/image12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6" Type="http://schemas.openxmlformats.org/officeDocument/2006/relationships/image" Target="../media/image37.e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5" Type="http://schemas.openxmlformats.org/officeDocument/2006/relationships/image" Target="../media/image54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Relationship Id="rId14" Type="http://schemas.openxmlformats.org/officeDocument/2006/relationships/image" Target="../media/image1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41968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57" y="2"/>
            <a:ext cx="3041968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0312"/>
            <a:ext cx="3041968" cy="4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8" tIns="46190" rIns="92378" bIns="461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57" y="8840312"/>
            <a:ext cx="3041968" cy="4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8" tIns="46190" rIns="92378" bIns="461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241B10-F0DF-448E-9458-B3CBBF6D7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9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41968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57" y="2"/>
            <a:ext cx="3041968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6325" y="696913"/>
            <a:ext cx="2327275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992" y="4420952"/>
            <a:ext cx="5147945" cy="418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0312"/>
            <a:ext cx="3041968" cy="4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8" tIns="46190" rIns="92378" bIns="461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57" y="8840312"/>
            <a:ext cx="3041968" cy="4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8" tIns="46190" rIns="92378" bIns="461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18B849-75E9-4A5D-A8D9-5DE14125E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8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429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1306266" algn="l" rtl="0" eaLnBrk="0" fontAlgn="base" hangingPunct="0">
      <a:spcBef>
        <a:spcPct val="30000"/>
      </a:spcBef>
      <a:spcAft>
        <a:spcPct val="0"/>
      </a:spcAft>
      <a:defRPr sz="3429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2612532" algn="l" rtl="0" eaLnBrk="0" fontAlgn="base" hangingPunct="0">
      <a:spcBef>
        <a:spcPct val="30000"/>
      </a:spcBef>
      <a:spcAft>
        <a:spcPct val="0"/>
      </a:spcAft>
      <a:defRPr sz="3429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3918798" algn="l" rtl="0" eaLnBrk="0" fontAlgn="base" hangingPunct="0">
      <a:spcBef>
        <a:spcPct val="30000"/>
      </a:spcBef>
      <a:spcAft>
        <a:spcPct val="0"/>
      </a:spcAft>
      <a:defRPr sz="3429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5225064" algn="l" rtl="0" eaLnBrk="0" fontAlgn="base" hangingPunct="0">
      <a:spcBef>
        <a:spcPct val="30000"/>
      </a:spcBef>
      <a:spcAft>
        <a:spcPct val="0"/>
      </a:spcAft>
      <a:defRPr sz="3429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6531331" algn="l" defTabSz="2612532" rtl="0" eaLnBrk="1" latinLnBrk="0" hangingPunct="1">
      <a:defRPr sz="3429" kern="1200">
        <a:solidFill>
          <a:schemeClr val="tx1"/>
        </a:solidFill>
        <a:latin typeface="+mn-lt"/>
        <a:ea typeface="+mn-ea"/>
        <a:cs typeface="+mn-cs"/>
      </a:defRPr>
    </a:lvl6pPr>
    <a:lvl7pPr marL="7837597" algn="l" defTabSz="2612532" rtl="0" eaLnBrk="1" latinLnBrk="0" hangingPunct="1">
      <a:defRPr sz="3429" kern="1200">
        <a:solidFill>
          <a:schemeClr val="tx1"/>
        </a:solidFill>
        <a:latin typeface="+mn-lt"/>
        <a:ea typeface="+mn-ea"/>
        <a:cs typeface="+mn-cs"/>
      </a:defRPr>
    </a:lvl7pPr>
    <a:lvl8pPr marL="9143863" algn="l" defTabSz="2612532" rtl="0" eaLnBrk="1" latinLnBrk="0" hangingPunct="1">
      <a:defRPr sz="3429" kern="1200">
        <a:solidFill>
          <a:schemeClr val="tx1"/>
        </a:solidFill>
        <a:latin typeface="+mn-lt"/>
        <a:ea typeface="+mn-ea"/>
        <a:cs typeface="+mn-cs"/>
      </a:defRPr>
    </a:lvl8pPr>
    <a:lvl9pPr marL="10450129" algn="l" defTabSz="2612532" rtl="0" eaLnBrk="1" latinLnBrk="0" hangingPunct="1">
      <a:defRPr sz="3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8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7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6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46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69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3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6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83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9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1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0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8B849-75E9-4A5D-A8D9-5DE14125E5F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35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8B849-75E9-4A5D-A8D9-5DE14125E5F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6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489452"/>
            <a:ext cx="15544800" cy="95504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4408152"/>
            <a:ext cx="13716000" cy="6623048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9D4F-7802-471E-AB12-ABD3D56269A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1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33C7-E274-4757-8237-8CE068E36F87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7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1460500"/>
            <a:ext cx="394335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1460500"/>
            <a:ext cx="1160145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6B78-5E19-4878-85AE-0A58CDF19E07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6C6D-2A3B-47CE-92FC-A9B27B853B58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5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6838958"/>
            <a:ext cx="15773400" cy="11410948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18357858"/>
            <a:ext cx="15773400" cy="600074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A64F-DB74-4B79-8554-D980D2AA94E4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3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7302500"/>
            <a:ext cx="77724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7302500"/>
            <a:ext cx="77724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7B9D-619E-43FC-8D67-785330BEA56D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460506"/>
            <a:ext cx="157734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6724652"/>
            <a:ext cx="7736680" cy="329564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10020300"/>
            <a:ext cx="7736680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6724652"/>
            <a:ext cx="7774782" cy="329564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10020300"/>
            <a:ext cx="7774782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7AEE-6668-4D25-B705-6E9AB744BCDD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0D8-C2A1-437D-8ED1-F99B81F67B4C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6BB-A24C-4D59-B967-EFD9A62DEAC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6840200" y="26289000"/>
            <a:ext cx="762000" cy="850900"/>
          </a:xfrm>
        </p:spPr>
        <p:txBody>
          <a:bodyPr/>
          <a:lstStyle>
            <a:lvl1pPr>
              <a:defRPr sz="2800">
                <a:solidFill>
                  <a:srgbClr val="800000"/>
                </a:solidFill>
              </a:defRPr>
            </a:lvl1pPr>
          </a:lstStyle>
          <a:p>
            <a:fld id="{78121B0E-006D-4D1E-A2A2-FA4E5A635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828800"/>
            <a:ext cx="5898356" cy="64008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3949706"/>
            <a:ext cx="9258300" cy="1949450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8229600"/>
            <a:ext cx="5898356" cy="15246352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53D8-C056-4586-918F-6030D390F1D8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828800"/>
            <a:ext cx="5898356" cy="64008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3949706"/>
            <a:ext cx="9258300" cy="194945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8229600"/>
            <a:ext cx="5898356" cy="15246352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B0E-2AD3-45C4-A9B1-A9B3FD48805E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7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460506"/>
            <a:ext cx="157734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7302500"/>
            <a:ext cx="157734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25425406"/>
            <a:ext cx="41148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6F89-710B-427C-AE1A-87B4DA2C6489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25425406"/>
            <a:ext cx="61722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25425406"/>
            <a:ext cx="41148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800000"/>
                </a:solidFill>
              </a:defRPr>
            </a:lvl1pPr>
          </a:lstStyle>
          <a:p>
            <a:fld id="{78121B0E-006D-4D1E-A2A2-FA4E5A635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8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1.bin"/><Relationship Id="rId18" Type="http://schemas.openxmlformats.org/officeDocument/2006/relationships/image" Target="../media/image130.wmf"/><Relationship Id="rId26" Type="http://schemas.openxmlformats.org/officeDocument/2006/relationships/image" Target="../media/image134.wmf"/><Relationship Id="rId3" Type="http://schemas.openxmlformats.org/officeDocument/2006/relationships/image" Target="../media/image138.jpeg"/><Relationship Id="rId21" Type="http://schemas.openxmlformats.org/officeDocument/2006/relationships/oleObject" Target="../embeddings/oleObject145.bin"/><Relationship Id="rId34" Type="http://schemas.openxmlformats.org/officeDocument/2006/relationships/image" Target="../media/image54.wmf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143.bin"/><Relationship Id="rId25" Type="http://schemas.openxmlformats.org/officeDocument/2006/relationships/oleObject" Target="../embeddings/oleObject147.bin"/><Relationship Id="rId33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29" Type="http://schemas.openxmlformats.org/officeDocument/2006/relationships/oleObject" Target="../embeddings/oleObject14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40.bin"/><Relationship Id="rId24" Type="http://schemas.openxmlformats.org/officeDocument/2006/relationships/image" Target="../media/image133.wmf"/><Relationship Id="rId32" Type="http://schemas.openxmlformats.org/officeDocument/2006/relationships/image" Target="../media/image137.wmf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23" Type="http://schemas.openxmlformats.org/officeDocument/2006/relationships/oleObject" Target="../embeddings/oleObject146.bin"/><Relationship Id="rId28" Type="http://schemas.openxmlformats.org/officeDocument/2006/relationships/image" Target="../media/image135.wmf"/><Relationship Id="rId36" Type="http://schemas.openxmlformats.org/officeDocument/2006/relationships/image" Target="../media/image37.emf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144.bin"/><Relationship Id="rId31" Type="http://schemas.openxmlformats.org/officeDocument/2006/relationships/oleObject" Target="../embeddings/oleObject150.bin"/><Relationship Id="rId4" Type="http://schemas.openxmlformats.org/officeDocument/2006/relationships/image" Target="../media/image139.jpeg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28.wmf"/><Relationship Id="rId22" Type="http://schemas.openxmlformats.org/officeDocument/2006/relationships/image" Target="../media/image132.wmf"/><Relationship Id="rId27" Type="http://schemas.openxmlformats.org/officeDocument/2006/relationships/oleObject" Target="../embeddings/oleObject148.bin"/><Relationship Id="rId30" Type="http://schemas.openxmlformats.org/officeDocument/2006/relationships/image" Target="../media/image136.wmf"/><Relationship Id="rId35" Type="http://schemas.openxmlformats.org/officeDocument/2006/relationships/oleObject" Target="../embeddings/oleObject36.bin"/><Relationship Id="rId8" Type="http://schemas.openxmlformats.org/officeDocument/2006/relationships/image" Target="../media/image125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wmf"/><Relationship Id="rId18" Type="http://schemas.openxmlformats.org/officeDocument/2006/relationships/oleObject" Target="../embeddings/oleObject159.bin"/><Relationship Id="rId26" Type="http://schemas.openxmlformats.org/officeDocument/2006/relationships/oleObject" Target="../embeddings/oleObject163.bin"/><Relationship Id="rId39" Type="http://schemas.openxmlformats.org/officeDocument/2006/relationships/image" Target="../media/image154.wmf"/><Relationship Id="rId21" Type="http://schemas.openxmlformats.org/officeDocument/2006/relationships/image" Target="../media/image145.wmf"/><Relationship Id="rId34" Type="http://schemas.openxmlformats.org/officeDocument/2006/relationships/oleObject" Target="../embeddings/oleObject167.bin"/><Relationship Id="rId42" Type="http://schemas.openxmlformats.org/officeDocument/2006/relationships/oleObject" Target="../embeddings/oleObject171.bin"/><Relationship Id="rId47" Type="http://schemas.openxmlformats.org/officeDocument/2006/relationships/image" Target="../media/image158.wmf"/><Relationship Id="rId50" Type="http://schemas.openxmlformats.org/officeDocument/2006/relationships/oleObject" Target="../embeddings/oleObject175.bin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8.bin"/><Relationship Id="rId29" Type="http://schemas.openxmlformats.org/officeDocument/2006/relationships/image" Target="../media/image149.wmf"/><Relationship Id="rId11" Type="http://schemas.openxmlformats.org/officeDocument/2006/relationships/image" Target="../media/image141.wmf"/><Relationship Id="rId24" Type="http://schemas.openxmlformats.org/officeDocument/2006/relationships/oleObject" Target="../embeddings/oleObject162.bin"/><Relationship Id="rId32" Type="http://schemas.openxmlformats.org/officeDocument/2006/relationships/oleObject" Target="../embeddings/oleObject166.bin"/><Relationship Id="rId37" Type="http://schemas.openxmlformats.org/officeDocument/2006/relationships/image" Target="../media/image153.wmf"/><Relationship Id="rId40" Type="http://schemas.openxmlformats.org/officeDocument/2006/relationships/oleObject" Target="../embeddings/oleObject170.bin"/><Relationship Id="rId45" Type="http://schemas.openxmlformats.org/officeDocument/2006/relationships/image" Target="../media/image157.wmf"/><Relationship Id="rId5" Type="http://schemas.openxmlformats.org/officeDocument/2006/relationships/image" Target="../media/image140.wmf"/><Relationship Id="rId15" Type="http://schemas.openxmlformats.org/officeDocument/2006/relationships/image" Target="../media/image54.wmf"/><Relationship Id="rId23" Type="http://schemas.openxmlformats.org/officeDocument/2006/relationships/image" Target="../media/image146.wmf"/><Relationship Id="rId28" Type="http://schemas.openxmlformats.org/officeDocument/2006/relationships/oleObject" Target="../embeddings/oleObject164.bin"/><Relationship Id="rId36" Type="http://schemas.openxmlformats.org/officeDocument/2006/relationships/oleObject" Target="../embeddings/oleObject168.bin"/><Relationship Id="rId49" Type="http://schemas.openxmlformats.org/officeDocument/2006/relationships/image" Target="../media/image159.wmf"/><Relationship Id="rId10" Type="http://schemas.openxmlformats.org/officeDocument/2006/relationships/oleObject" Target="../embeddings/oleObject155.bin"/><Relationship Id="rId19" Type="http://schemas.openxmlformats.org/officeDocument/2006/relationships/image" Target="../media/image144.wmf"/><Relationship Id="rId31" Type="http://schemas.openxmlformats.org/officeDocument/2006/relationships/image" Target="../media/image150.wmf"/><Relationship Id="rId44" Type="http://schemas.openxmlformats.org/officeDocument/2006/relationships/oleObject" Target="../embeddings/oleObject172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57.bin"/><Relationship Id="rId22" Type="http://schemas.openxmlformats.org/officeDocument/2006/relationships/oleObject" Target="../embeddings/oleObject161.bin"/><Relationship Id="rId27" Type="http://schemas.openxmlformats.org/officeDocument/2006/relationships/image" Target="../media/image148.wmf"/><Relationship Id="rId30" Type="http://schemas.openxmlformats.org/officeDocument/2006/relationships/oleObject" Target="../embeddings/oleObject165.bin"/><Relationship Id="rId35" Type="http://schemas.openxmlformats.org/officeDocument/2006/relationships/image" Target="../media/image152.wmf"/><Relationship Id="rId43" Type="http://schemas.openxmlformats.org/officeDocument/2006/relationships/image" Target="../media/image156.wmf"/><Relationship Id="rId48" Type="http://schemas.openxmlformats.org/officeDocument/2006/relationships/oleObject" Target="../embeddings/oleObject174.bin"/><Relationship Id="rId8" Type="http://schemas.openxmlformats.org/officeDocument/2006/relationships/oleObject" Target="../embeddings/oleObject154.bin"/><Relationship Id="rId51" Type="http://schemas.openxmlformats.org/officeDocument/2006/relationships/image" Target="../media/image160.wmf"/><Relationship Id="rId3" Type="http://schemas.openxmlformats.org/officeDocument/2006/relationships/image" Target="../media/image138.jpeg"/><Relationship Id="rId12" Type="http://schemas.openxmlformats.org/officeDocument/2006/relationships/oleObject" Target="../embeddings/oleObject156.bin"/><Relationship Id="rId17" Type="http://schemas.openxmlformats.org/officeDocument/2006/relationships/image" Target="../media/image143.wmf"/><Relationship Id="rId25" Type="http://schemas.openxmlformats.org/officeDocument/2006/relationships/image" Target="../media/image147.wmf"/><Relationship Id="rId33" Type="http://schemas.openxmlformats.org/officeDocument/2006/relationships/image" Target="../media/image151.wmf"/><Relationship Id="rId38" Type="http://schemas.openxmlformats.org/officeDocument/2006/relationships/oleObject" Target="../embeddings/oleObject169.bin"/><Relationship Id="rId46" Type="http://schemas.openxmlformats.org/officeDocument/2006/relationships/oleObject" Target="../embeddings/oleObject173.bin"/><Relationship Id="rId20" Type="http://schemas.openxmlformats.org/officeDocument/2006/relationships/oleObject" Target="../embeddings/oleObject160.bin"/><Relationship Id="rId41" Type="http://schemas.openxmlformats.org/officeDocument/2006/relationships/image" Target="../media/image155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3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wmf"/><Relationship Id="rId18" Type="http://schemas.openxmlformats.org/officeDocument/2006/relationships/oleObject" Target="../embeddings/oleObject183.bin"/><Relationship Id="rId26" Type="http://schemas.openxmlformats.org/officeDocument/2006/relationships/oleObject" Target="../embeddings/oleObject187.bin"/><Relationship Id="rId39" Type="http://schemas.openxmlformats.org/officeDocument/2006/relationships/image" Target="../media/image177.wmf"/><Relationship Id="rId21" Type="http://schemas.openxmlformats.org/officeDocument/2006/relationships/image" Target="../media/image168.wmf"/><Relationship Id="rId34" Type="http://schemas.openxmlformats.org/officeDocument/2006/relationships/oleObject" Target="../embeddings/oleObject191.bin"/><Relationship Id="rId42" Type="http://schemas.openxmlformats.org/officeDocument/2006/relationships/oleObject" Target="../embeddings/oleObject195.bin"/><Relationship Id="rId47" Type="http://schemas.openxmlformats.org/officeDocument/2006/relationships/image" Target="../media/image22.wmf"/><Relationship Id="rId50" Type="http://schemas.openxmlformats.org/officeDocument/2006/relationships/oleObject" Target="../embeddings/oleObject199.bin"/><Relationship Id="rId55" Type="http://schemas.openxmlformats.org/officeDocument/2006/relationships/image" Target="../media/image184.wmf"/><Relationship Id="rId7" Type="http://schemas.openxmlformats.org/officeDocument/2006/relationships/image" Target="../media/image16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2.bin"/><Relationship Id="rId29" Type="http://schemas.openxmlformats.org/officeDocument/2006/relationships/image" Target="../media/image172.wmf"/><Relationship Id="rId11" Type="http://schemas.openxmlformats.org/officeDocument/2006/relationships/image" Target="../media/image160.wmf"/><Relationship Id="rId24" Type="http://schemas.openxmlformats.org/officeDocument/2006/relationships/oleObject" Target="../embeddings/oleObject186.bin"/><Relationship Id="rId32" Type="http://schemas.openxmlformats.org/officeDocument/2006/relationships/oleObject" Target="../embeddings/oleObject190.bin"/><Relationship Id="rId37" Type="http://schemas.openxmlformats.org/officeDocument/2006/relationships/image" Target="../media/image176.wmf"/><Relationship Id="rId40" Type="http://schemas.openxmlformats.org/officeDocument/2006/relationships/oleObject" Target="../embeddings/oleObject194.bin"/><Relationship Id="rId45" Type="http://schemas.openxmlformats.org/officeDocument/2006/relationships/image" Target="../media/image180.wmf"/><Relationship Id="rId53" Type="http://schemas.openxmlformats.org/officeDocument/2006/relationships/image" Target="../media/image183.wmf"/><Relationship Id="rId58" Type="http://schemas.openxmlformats.org/officeDocument/2006/relationships/oleObject" Target="../embeddings/oleObject203.bin"/><Relationship Id="rId5" Type="http://schemas.openxmlformats.org/officeDocument/2006/relationships/image" Target="../media/image161.wmf"/><Relationship Id="rId61" Type="http://schemas.openxmlformats.org/officeDocument/2006/relationships/image" Target="../media/image187.wmf"/><Relationship Id="rId19" Type="http://schemas.openxmlformats.org/officeDocument/2006/relationships/image" Target="../media/image167.wmf"/><Relationship Id="rId14" Type="http://schemas.openxmlformats.org/officeDocument/2006/relationships/oleObject" Target="../embeddings/oleObject181.bin"/><Relationship Id="rId22" Type="http://schemas.openxmlformats.org/officeDocument/2006/relationships/oleObject" Target="../embeddings/oleObject185.bin"/><Relationship Id="rId27" Type="http://schemas.openxmlformats.org/officeDocument/2006/relationships/image" Target="../media/image171.wmf"/><Relationship Id="rId30" Type="http://schemas.openxmlformats.org/officeDocument/2006/relationships/oleObject" Target="../embeddings/oleObject189.bin"/><Relationship Id="rId35" Type="http://schemas.openxmlformats.org/officeDocument/2006/relationships/image" Target="../media/image175.wmf"/><Relationship Id="rId43" Type="http://schemas.openxmlformats.org/officeDocument/2006/relationships/image" Target="../media/image179.wmf"/><Relationship Id="rId48" Type="http://schemas.openxmlformats.org/officeDocument/2006/relationships/oleObject" Target="../embeddings/oleObject198.bin"/><Relationship Id="rId56" Type="http://schemas.openxmlformats.org/officeDocument/2006/relationships/oleObject" Target="../embeddings/oleObject202.bin"/><Relationship Id="rId8" Type="http://schemas.openxmlformats.org/officeDocument/2006/relationships/oleObject" Target="../embeddings/oleObject178.bin"/><Relationship Id="rId51" Type="http://schemas.openxmlformats.org/officeDocument/2006/relationships/image" Target="../media/image182.wmf"/><Relationship Id="rId3" Type="http://schemas.openxmlformats.org/officeDocument/2006/relationships/image" Target="../media/image138.jpeg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166.wmf"/><Relationship Id="rId25" Type="http://schemas.openxmlformats.org/officeDocument/2006/relationships/image" Target="../media/image170.wmf"/><Relationship Id="rId33" Type="http://schemas.openxmlformats.org/officeDocument/2006/relationships/image" Target="../media/image174.wmf"/><Relationship Id="rId38" Type="http://schemas.openxmlformats.org/officeDocument/2006/relationships/oleObject" Target="../embeddings/oleObject193.bin"/><Relationship Id="rId46" Type="http://schemas.openxmlformats.org/officeDocument/2006/relationships/oleObject" Target="../embeddings/oleObject197.bin"/><Relationship Id="rId59" Type="http://schemas.openxmlformats.org/officeDocument/2006/relationships/image" Target="../media/image186.wmf"/><Relationship Id="rId20" Type="http://schemas.openxmlformats.org/officeDocument/2006/relationships/oleObject" Target="../embeddings/oleObject184.bin"/><Relationship Id="rId41" Type="http://schemas.openxmlformats.org/officeDocument/2006/relationships/image" Target="../media/image178.wmf"/><Relationship Id="rId54" Type="http://schemas.openxmlformats.org/officeDocument/2006/relationships/oleObject" Target="../embeddings/oleObject20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7.bin"/><Relationship Id="rId15" Type="http://schemas.openxmlformats.org/officeDocument/2006/relationships/image" Target="../media/image165.wmf"/><Relationship Id="rId23" Type="http://schemas.openxmlformats.org/officeDocument/2006/relationships/image" Target="../media/image169.wmf"/><Relationship Id="rId28" Type="http://schemas.openxmlformats.org/officeDocument/2006/relationships/oleObject" Target="../embeddings/oleObject188.bin"/><Relationship Id="rId36" Type="http://schemas.openxmlformats.org/officeDocument/2006/relationships/oleObject" Target="../embeddings/oleObject192.bin"/><Relationship Id="rId49" Type="http://schemas.openxmlformats.org/officeDocument/2006/relationships/image" Target="../media/image181.wmf"/><Relationship Id="rId57" Type="http://schemas.openxmlformats.org/officeDocument/2006/relationships/image" Target="../media/image185.wmf"/><Relationship Id="rId10" Type="http://schemas.openxmlformats.org/officeDocument/2006/relationships/oleObject" Target="../embeddings/oleObject179.bin"/><Relationship Id="rId31" Type="http://schemas.openxmlformats.org/officeDocument/2006/relationships/image" Target="../media/image173.wmf"/><Relationship Id="rId44" Type="http://schemas.openxmlformats.org/officeDocument/2006/relationships/oleObject" Target="../embeddings/oleObject196.bin"/><Relationship Id="rId52" Type="http://schemas.openxmlformats.org/officeDocument/2006/relationships/oleObject" Target="../embeddings/oleObject200.bin"/><Relationship Id="rId60" Type="http://schemas.openxmlformats.org/officeDocument/2006/relationships/oleObject" Target="../embeddings/oleObject204.bin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63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0.bin"/><Relationship Id="rId18" Type="http://schemas.openxmlformats.org/officeDocument/2006/relationships/image" Target="../media/image194.wmf"/><Relationship Id="rId26" Type="http://schemas.openxmlformats.org/officeDocument/2006/relationships/image" Target="../media/image198.wmf"/><Relationship Id="rId39" Type="http://schemas.openxmlformats.org/officeDocument/2006/relationships/oleObject" Target="../embeddings/oleObject224.bin"/><Relationship Id="rId21" Type="http://schemas.openxmlformats.org/officeDocument/2006/relationships/oleObject" Target="../embeddings/oleObject214.bin"/><Relationship Id="rId34" Type="http://schemas.openxmlformats.org/officeDocument/2006/relationships/image" Target="../media/image202.wmf"/><Relationship Id="rId42" Type="http://schemas.openxmlformats.org/officeDocument/2006/relationships/image" Target="../media/image204.wmf"/><Relationship Id="rId47" Type="http://schemas.openxmlformats.org/officeDocument/2006/relationships/oleObject" Target="../embeddings/oleObject229.bin"/><Relationship Id="rId50" Type="http://schemas.openxmlformats.org/officeDocument/2006/relationships/image" Target="../media/image208.wmf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3.wmf"/><Relationship Id="rId29" Type="http://schemas.openxmlformats.org/officeDocument/2006/relationships/oleObject" Target="../embeddings/oleObject218.bin"/><Relationship Id="rId11" Type="http://schemas.openxmlformats.org/officeDocument/2006/relationships/oleObject" Target="../embeddings/oleObject209.bin"/><Relationship Id="rId24" Type="http://schemas.openxmlformats.org/officeDocument/2006/relationships/image" Target="../media/image197.wmf"/><Relationship Id="rId32" Type="http://schemas.openxmlformats.org/officeDocument/2006/relationships/image" Target="../media/image201.wmf"/><Relationship Id="rId37" Type="http://schemas.openxmlformats.org/officeDocument/2006/relationships/oleObject" Target="../embeddings/oleObject223.bin"/><Relationship Id="rId40" Type="http://schemas.openxmlformats.org/officeDocument/2006/relationships/oleObject" Target="../embeddings/oleObject225.bin"/><Relationship Id="rId45" Type="http://schemas.openxmlformats.org/officeDocument/2006/relationships/oleObject" Target="../embeddings/oleObject228.bin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23" Type="http://schemas.openxmlformats.org/officeDocument/2006/relationships/oleObject" Target="../embeddings/oleObject215.bin"/><Relationship Id="rId28" Type="http://schemas.openxmlformats.org/officeDocument/2006/relationships/image" Target="../media/image199.wmf"/><Relationship Id="rId36" Type="http://schemas.openxmlformats.org/officeDocument/2006/relationships/oleObject" Target="../embeddings/oleObject222.bin"/><Relationship Id="rId49" Type="http://schemas.openxmlformats.org/officeDocument/2006/relationships/oleObject" Target="../embeddings/oleObject230.bin"/><Relationship Id="rId10" Type="http://schemas.openxmlformats.org/officeDocument/2006/relationships/image" Target="../media/image191.wmf"/><Relationship Id="rId19" Type="http://schemas.openxmlformats.org/officeDocument/2006/relationships/oleObject" Target="../embeddings/oleObject213.bin"/><Relationship Id="rId31" Type="http://schemas.openxmlformats.org/officeDocument/2006/relationships/oleObject" Target="../embeddings/oleObject219.bin"/><Relationship Id="rId44" Type="http://schemas.openxmlformats.org/officeDocument/2006/relationships/image" Target="../media/image205.wmf"/><Relationship Id="rId52" Type="http://schemas.openxmlformats.org/officeDocument/2006/relationships/image" Target="../media/image209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68.wmf"/><Relationship Id="rId22" Type="http://schemas.openxmlformats.org/officeDocument/2006/relationships/image" Target="../media/image196.wmf"/><Relationship Id="rId27" Type="http://schemas.openxmlformats.org/officeDocument/2006/relationships/oleObject" Target="../embeddings/oleObject217.bin"/><Relationship Id="rId30" Type="http://schemas.openxmlformats.org/officeDocument/2006/relationships/image" Target="../media/image200.wmf"/><Relationship Id="rId35" Type="http://schemas.openxmlformats.org/officeDocument/2006/relationships/oleObject" Target="../embeddings/oleObject221.bin"/><Relationship Id="rId43" Type="http://schemas.openxmlformats.org/officeDocument/2006/relationships/oleObject" Target="../embeddings/oleObject227.bin"/><Relationship Id="rId48" Type="http://schemas.openxmlformats.org/officeDocument/2006/relationships/image" Target="../media/image207.wmf"/><Relationship Id="rId8" Type="http://schemas.openxmlformats.org/officeDocument/2006/relationships/image" Target="../media/image190.wmf"/><Relationship Id="rId51" Type="http://schemas.openxmlformats.org/officeDocument/2006/relationships/oleObject" Target="../embeddings/oleObject231.bin"/><Relationship Id="rId3" Type="http://schemas.openxmlformats.org/officeDocument/2006/relationships/oleObject" Target="../embeddings/oleObject205.bin"/><Relationship Id="rId12" Type="http://schemas.openxmlformats.org/officeDocument/2006/relationships/image" Target="../media/image192.wmf"/><Relationship Id="rId17" Type="http://schemas.openxmlformats.org/officeDocument/2006/relationships/oleObject" Target="../embeddings/oleObject212.bin"/><Relationship Id="rId25" Type="http://schemas.openxmlformats.org/officeDocument/2006/relationships/oleObject" Target="../embeddings/oleObject216.bin"/><Relationship Id="rId33" Type="http://schemas.openxmlformats.org/officeDocument/2006/relationships/oleObject" Target="../embeddings/oleObject220.bin"/><Relationship Id="rId38" Type="http://schemas.openxmlformats.org/officeDocument/2006/relationships/image" Target="../media/image203.wmf"/><Relationship Id="rId46" Type="http://schemas.openxmlformats.org/officeDocument/2006/relationships/image" Target="../media/image206.wmf"/><Relationship Id="rId20" Type="http://schemas.openxmlformats.org/officeDocument/2006/relationships/image" Target="../media/image195.wmf"/><Relationship Id="rId41" Type="http://schemas.openxmlformats.org/officeDocument/2006/relationships/oleObject" Target="../embeddings/oleObject22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13" Type="http://schemas.openxmlformats.org/officeDocument/2006/relationships/oleObject" Target="../embeddings/oleObject237.bin"/><Relationship Id="rId18" Type="http://schemas.openxmlformats.org/officeDocument/2006/relationships/image" Target="../media/image215.wmf"/><Relationship Id="rId26" Type="http://schemas.openxmlformats.org/officeDocument/2006/relationships/oleObject" Target="../embeddings/oleObject244.bin"/><Relationship Id="rId3" Type="http://schemas.openxmlformats.org/officeDocument/2006/relationships/oleObject" Target="../embeddings/oleObject232.bin"/><Relationship Id="rId21" Type="http://schemas.openxmlformats.org/officeDocument/2006/relationships/oleObject" Target="../embeddings/oleObject241.bin"/><Relationship Id="rId7" Type="http://schemas.openxmlformats.org/officeDocument/2006/relationships/oleObject" Target="../embeddings/oleObject234.bin"/><Relationship Id="rId12" Type="http://schemas.openxmlformats.org/officeDocument/2006/relationships/image" Target="../media/image212.wmf"/><Relationship Id="rId17" Type="http://schemas.openxmlformats.org/officeDocument/2006/relationships/oleObject" Target="../embeddings/oleObject239.bin"/><Relationship Id="rId25" Type="http://schemas.openxmlformats.org/officeDocument/2006/relationships/image" Target="../media/image2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4.wmf"/><Relationship Id="rId20" Type="http://schemas.openxmlformats.org/officeDocument/2006/relationships/image" Target="../media/image194.wmf"/><Relationship Id="rId29" Type="http://schemas.openxmlformats.org/officeDocument/2006/relationships/oleObject" Target="../embeddings/oleObject24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0.wmf"/><Relationship Id="rId11" Type="http://schemas.openxmlformats.org/officeDocument/2006/relationships/oleObject" Target="../embeddings/oleObject236.bin"/><Relationship Id="rId24" Type="http://schemas.openxmlformats.org/officeDocument/2006/relationships/oleObject" Target="../embeddings/oleObject243.bin"/><Relationship Id="rId5" Type="http://schemas.openxmlformats.org/officeDocument/2006/relationships/oleObject" Target="../embeddings/oleObject233.bin"/><Relationship Id="rId15" Type="http://schemas.openxmlformats.org/officeDocument/2006/relationships/oleObject" Target="../embeddings/oleObject238.bin"/><Relationship Id="rId23" Type="http://schemas.openxmlformats.org/officeDocument/2006/relationships/image" Target="../media/image216.wmf"/><Relationship Id="rId28" Type="http://schemas.openxmlformats.org/officeDocument/2006/relationships/image" Target="../media/image218.wmf"/><Relationship Id="rId10" Type="http://schemas.openxmlformats.org/officeDocument/2006/relationships/image" Target="../media/image125.wmf"/><Relationship Id="rId19" Type="http://schemas.openxmlformats.org/officeDocument/2006/relationships/oleObject" Target="../embeddings/oleObject240.bin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35.bin"/><Relationship Id="rId14" Type="http://schemas.openxmlformats.org/officeDocument/2006/relationships/image" Target="../media/image213.wmf"/><Relationship Id="rId22" Type="http://schemas.openxmlformats.org/officeDocument/2006/relationships/oleObject" Target="../embeddings/oleObject242.bin"/><Relationship Id="rId27" Type="http://schemas.openxmlformats.org/officeDocument/2006/relationships/oleObject" Target="../embeddings/oleObject245.bin"/><Relationship Id="rId30" Type="http://schemas.openxmlformats.org/officeDocument/2006/relationships/image" Target="../media/image219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2.bin"/><Relationship Id="rId18" Type="http://schemas.openxmlformats.org/officeDocument/2006/relationships/image" Target="../media/image68.wmf"/><Relationship Id="rId26" Type="http://schemas.openxmlformats.org/officeDocument/2006/relationships/image" Target="../media/image226.wmf"/><Relationship Id="rId39" Type="http://schemas.openxmlformats.org/officeDocument/2006/relationships/oleObject" Target="../embeddings/oleObject265.bin"/><Relationship Id="rId21" Type="http://schemas.openxmlformats.org/officeDocument/2006/relationships/oleObject" Target="../embeddings/oleObject256.bin"/><Relationship Id="rId34" Type="http://schemas.openxmlformats.org/officeDocument/2006/relationships/image" Target="../media/image230.wmf"/><Relationship Id="rId42" Type="http://schemas.openxmlformats.org/officeDocument/2006/relationships/image" Target="../media/image50.wmf"/><Relationship Id="rId47" Type="http://schemas.openxmlformats.org/officeDocument/2006/relationships/image" Target="../media/image213.wmf"/><Relationship Id="rId50" Type="http://schemas.openxmlformats.org/officeDocument/2006/relationships/oleObject" Target="../embeddings/oleObject271.bin"/><Relationship Id="rId55" Type="http://schemas.openxmlformats.org/officeDocument/2006/relationships/image" Target="../media/image234.wmf"/><Relationship Id="rId7" Type="http://schemas.openxmlformats.org/officeDocument/2006/relationships/oleObject" Target="../embeddings/oleObject2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2.wmf"/><Relationship Id="rId29" Type="http://schemas.openxmlformats.org/officeDocument/2006/relationships/oleObject" Target="../embeddings/oleObject260.bin"/><Relationship Id="rId11" Type="http://schemas.openxmlformats.org/officeDocument/2006/relationships/oleObject" Target="../embeddings/oleObject251.bin"/><Relationship Id="rId24" Type="http://schemas.openxmlformats.org/officeDocument/2006/relationships/image" Target="../media/image225.wmf"/><Relationship Id="rId32" Type="http://schemas.openxmlformats.org/officeDocument/2006/relationships/image" Target="../media/image229.wmf"/><Relationship Id="rId37" Type="http://schemas.openxmlformats.org/officeDocument/2006/relationships/oleObject" Target="../embeddings/oleObject264.bin"/><Relationship Id="rId40" Type="http://schemas.openxmlformats.org/officeDocument/2006/relationships/image" Target="../media/image125.wmf"/><Relationship Id="rId45" Type="http://schemas.openxmlformats.org/officeDocument/2006/relationships/image" Target="../media/image233.wmf"/><Relationship Id="rId53" Type="http://schemas.openxmlformats.org/officeDocument/2006/relationships/image" Target="../media/image194.wmf"/><Relationship Id="rId5" Type="http://schemas.openxmlformats.org/officeDocument/2006/relationships/oleObject" Target="../embeddings/oleObject248.bin"/><Relationship Id="rId19" Type="http://schemas.openxmlformats.org/officeDocument/2006/relationships/oleObject" Target="../embeddings/oleObject255.bin"/><Relationship Id="rId4" Type="http://schemas.openxmlformats.org/officeDocument/2006/relationships/image" Target="../media/image220.wmf"/><Relationship Id="rId9" Type="http://schemas.openxmlformats.org/officeDocument/2006/relationships/oleObject" Target="../embeddings/oleObject250.bin"/><Relationship Id="rId14" Type="http://schemas.openxmlformats.org/officeDocument/2006/relationships/image" Target="../media/image222.wmf"/><Relationship Id="rId22" Type="http://schemas.openxmlformats.org/officeDocument/2006/relationships/image" Target="../media/image224.wmf"/><Relationship Id="rId27" Type="http://schemas.openxmlformats.org/officeDocument/2006/relationships/oleObject" Target="../embeddings/oleObject259.bin"/><Relationship Id="rId30" Type="http://schemas.openxmlformats.org/officeDocument/2006/relationships/image" Target="../media/image228.wmf"/><Relationship Id="rId35" Type="http://schemas.openxmlformats.org/officeDocument/2006/relationships/oleObject" Target="../embeddings/oleObject263.bin"/><Relationship Id="rId43" Type="http://schemas.openxmlformats.org/officeDocument/2006/relationships/oleObject" Target="../embeddings/oleObject267.bin"/><Relationship Id="rId48" Type="http://schemas.openxmlformats.org/officeDocument/2006/relationships/oleObject" Target="../embeddings/oleObject270.bin"/><Relationship Id="rId56" Type="http://schemas.openxmlformats.org/officeDocument/2006/relationships/oleObject" Target="../embeddings/oleObject274.bin"/><Relationship Id="rId8" Type="http://schemas.openxmlformats.org/officeDocument/2006/relationships/image" Target="../media/image62.wmf"/><Relationship Id="rId51" Type="http://schemas.openxmlformats.org/officeDocument/2006/relationships/image" Target="../media/image219.wmf"/><Relationship Id="rId3" Type="http://schemas.openxmlformats.org/officeDocument/2006/relationships/oleObject" Target="../embeddings/oleObject247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254.bin"/><Relationship Id="rId25" Type="http://schemas.openxmlformats.org/officeDocument/2006/relationships/oleObject" Target="../embeddings/oleObject258.bin"/><Relationship Id="rId33" Type="http://schemas.openxmlformats.org/officeDocument/2006/relationships/oleObject" Target="../embeddings/oleObject262.bin"/><Relationship Id="rId38" Type="http://schemas.openxmlformats.org/officeDocument/2006/relationships/image" Target="../media/image232.wmf"/><Relationship Id="rId46" Type="http://schemas.openxmlformats.org/officeDocument/2006/relationships/oleObject" Target="../embeddings/oleObject269.bin"/><Relationship Id="rId20" Type="http://schemas.openxmlformats.org/officeDocument/2006/relationships/image" Target="../media/image223.wmf"/><Relationship Id="rId41" Type="http://schemas.openxmlformats.org/officeDocument/2006/relationships/oleObject" Target="../embeddings/oleObject266.bin"/><Relationship Id="rId54" Type="http://schemas.openxmlformats.org/officeDocument/2006/relationships/oleObject" Target="../embeddings/oleObject273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1.wmf"/><Relationship Id="rId15" Type="http://schemas.openxmlformats.org/officeDocument/2006/relationships/oleObject" Target="../embeddings/oleObject253.bin"/><Relationship Id="rId23" Type="http://schemas.openxmlformats.org/officeDocument/2006/relationships/oleObject" Target="../embeddings/oleObject257.bin"/><Relationship Id="rId28" Type="http://schemas.openxmlformats.org/officeDocument/2006/relationships/image" Target="../media/image227.wmf"/><Relationship Id="rId36" Type="http://schemas.openxmlformats.org/officeDocument/2006/relationships/image" Target="../media/image231.wmf"/><Relationship Id="rId49" Type="http://schemas.openxmlformats.org/officeDocument/2006/relationships/image" Target="../media/image218.wmf"/><Relationship Id="rId57" Type="http://schemas.openxmlformats.org/officeDocument/2006/relationships/image" Target="../media/image235.wmf"/><Relationship Id="rId10" Type="http://schemas.openxmlformats.org/officeDocument/2006/relationships/image" Target="../media/image189.wmf"/><Relationship Id="rId31" Type="http://schemas.openxmlformats.org/officeDocument/2006/relationships/oleObject" Target="../embeddings/oleObject261.bin"/><Relationship Id="rId44" Type="http://schemas.openxmlformats.org/officeDocument/2006/relationships/oleObject" Target="../embeddings/oleObject268.bin"/><Relationship Id="rId52" Type="http://schemas.openxmlformats.org/officeDocument/2006/relationships/oleObject" Target="../embeddings/oleObject272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0.bin"/><Relationship Id="rId18" Type="http://schemas.openxmlformats.org/officeDocument/2006/relationships/image" Target="../media/image125.wmf"/><Relationship Id="rId26" Type="http://schemas.openxmlformats.org/officeDocument/2006/relationships/image" Target="../media/image244.wmf"/><Relationship Id="rId39" Type="http://schemas.openxmlformats.org/officeDocument/2006/relationships/oleObject" Target="../embeddings/oleObject295.bin"/><Relationship Id="rId21" Type="http://schemas.openxmlformats.org/officeDocument/2006/relationships/oleObject" Target="../embeddings/oleObject284.bin"/><Relationship Id="rId34" Type="http://schemas.openxmlformats.org/officeDocument/2006/relationships/image" Target="../media/image248.wmf"/><Relationship Id="rId42" Type="http://schemas.openxmlformats.org/officeDocument/2006/relationships/image" Target="../media/image250.wmf"/><Relationship Id="rId47" Type="http://schemas.openxmlformats.org/officeDocument/2006/relationships/oleObject" Target="../embeddings/oleObject299.bin"/><Relationship Id="rId50" Type="http://schemas.openxmlformats.org/officeDocument/2006/relationships/image" Target="../media/image253.wmf"/><Relationship Id="rId7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0.wmf"/><Relationship Id="rId29" Type="http://schemas.openxmlformats.org/officeDocument/2006/relationships/oleObject" Target="../embeddings/oleObject288.bin"/><Relationship Id="rId11" Type="http://schemas.openxmlformats.org/officeDocument/2006/relationships/oleObject" Target="../embeddings/oleObject279.bin"/><Relationship Id="rId24" Type="http://schemas.openxmlformats.org/officeDocument/2006/relationships/image" Target="../media/image243.wmf"/><Relationship Id="rId32" Type="http://schemas.openxmlformats.org/officeDocument/2006/relationships/image" Target="../media/image247.wmf"/><Relationship Id="rId37" Type="http://schemas.openxmlformats.org/officeDocument/2006/relationships/oleObject" Target="../embeddings/oleObject293.bin"/><Relationship Id="rId40" Type="http://schemas.openxmlformats.org/officeDocument/2006/relationships/image" Target="../media/image249.wmf"/><Relationship Id="rId45" Type="http://schemas.openxmlformats.org/officeDocument/2006/relationships/oleObject" Target="../embeddings/oleObject298.bin"/><Relationship Id="rId5" Type="http://schemas.openxmlformats.org/officeDocument/2006/relationships/oleObject" Target="../embeddings/oleObject276.bin"/><Relationship Id="rId15" Type="http://schemas.openxmlformats.org/officeDocument/2006/relationships/oleObject" Target="../embeddings/oleObject281.bin"/><Relationship Id="rId23" Type="http://schemas.openxmlformats.org/officeDocument/2006/relationships/oleObject" Target="../embeddings/oleObject285.bin"/><Relationship Id="rId28" Type="http://schemas.openxmlformats.org/officeDocument/2006/relationships/image" Target="../media/image245.wmf"/><Relationship Id="rId36" Type="http://schemas.openxmlformats.org/officeDocument/2006/relationships/oleObject" Target="../embeddings/oleObject292.bin"/><Relationship Id="rId49" Type="http://schemas.openxmlformats.org/officeDocument/2006/relationships/oleObject" Target="../embeddings/oleObject300.bin"/><Relationship Id="rId10" Type="http://schemas.openxmlformats.org/officeDocument/2006/relationships/image" Target="../media/image237.wmf"/><Relationship Id="rId19" Type="http://schemas.openxmlformats.org/officeDocument/2006/relationships/oleObject" Target="../embeddings/oleObject283.bin"/><Relationship Id="rId31" Type="http://schemas.openxmlformats.org/officeDocument/2006/relationships/oleObject" Target="../embeddings/oleObject289.bin"/><Relationship Id="rId44" Type="http://schemas.openxmlformats.org/officeDocument/2006/relationships/image" Target="../media/image251.wmf"/><Relationship Id="rId4" Type="http://schemas.openxmlformats.org/officeDocument/2006/relationships/image" Target="../media/image236.wmf"/><Relationship Id="rId9" Type="http://schemas.openxmlformats.org/officeDocument/2006/relationships/oleObject" Target="../embeddings/oleObject278.bin"/><Relationship Id="rId14" Type="http://schemas.openxmlformats.org/officeDocument/2006/relationships/image" Target="../media/image239.wmf"/><Relationship Id="rId22" Type="http://schemas.openxmlformats.org/officeDocument/2006/relationships/image" Target="../media/image242.wmf"/><Relationship Id="rId27" Type="http://schemas.openxmlformats.org/officeDocument/2006/relationships/oleObject" Target="../embeddings/oleObject287.bin"/><Relationship Id="rId30" Type="http://schemas.openxmlformats.org/officeDocument/2006/relationships/image" Target="../media/image246.wmf"/><Relationship Id="rId35" Type="http://schemas.openxmlformats.org/officeDocument/2006/relationships/oleObject" Target="../embeddings/oleObject291.bin"/><Relationship Id="rId43" Type="http://schemas.openxmlformats.org/officeDocument/2006/relationships/oleObject" Target="../embeddings/oleObject297.bin"/><Relationship Id="rId48" Type="http://schemas.openxmlformats.org/officeDocument/2006/relationships/image" Target="../media/image180.wmf"/><Relationship Id="rId8" Type="http://schemas.openxmlformats.org/officeDocument/2006/relationships/image" Target="../media/image210.wmf"/><Relationship Id="rId3" Type="http://schemas.openxmlformats.org/officeDocument/2006/relationships/oleObject" Target="../embeddings/oleObject275.bin"/><Relationship Id="rId12" Type="http://schemas.openxmlformats.org/officeDocument/2006/relationships/image" Target="../media/image238.wmf"/><Relationship Id="rId17" Type="http://schemas.openxmlformats.org/officeDocument/2006/relationships/oleObject" Target="../embeddings/oleObject282.bin"/><Relationship Id="rId25" Type="http://schemas.openxmlformats.org/officeDocument/2006/relationships/oleObject" Target="../embeddings/oleObject286.bin"/><Relationship Id="rId33" Type="http://schemas.openxmlformats.org/officeDocument/2006/relationships/oleObject" Target="../embeddings/oleObject290.bin"/><Relationship Id="rId38" Type="http://schemas.openxmlformats.org/officeDocument/2006/relationships/oleObject" Target="../embeddings/oleObject294.bin"/><Relationship Id="rId46" Type="http://schemas.openxmlformats.org/officeDocument/2006/relationships/image" Target="../media/image252.wmf"/><Relationship Id="rId20" Type="http://schemas.openxmlformats.org/officeDocument/2006/relationships/image" Target="../media/image241.wmf"/><Relationship Id="rId41" Type="http://schemas.openxmlformats.org/officeDocument/2006/relationships/oleObject" Target="../embeddings/oleObject296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6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6.bin"/><Relationship Id="rId18" Type="http://schemas.openxmlformats.org/officeDocument/2006/relationships/image" Target="../media/image65.wmf"/><Relationship Id="rId26" Type="http://schemas.openxmlformats.org/officeDocument/2006/relationships/image" Target="../media/image256.wmf"/><Relationship Id="rId39" Type="http://schemas.openxmlformats.org/officeDocument/2006/relationships/oleObject" Target="../embeddings/oleObject319.bin"/><Relationship Id="rId21" Type="http://schemas.openxmlformats.org/officeDocument/2006/relationships/oleObject" Target="../embeddings/oleObject310.bin"/><Relationship Id="rId34" Type="http://schemas.openxmlformats.org/officeDocument/2006/relationships/image" Target="../media/image257.wmf"/><Relationship Id="rId42" Type="http://schemas.openxmlformats.org/officeDocument/2006/relationships/image" Target="../media/image230.wmf"/><Relationship Id="rId47" Type="http://schemas.openxmlformats.org/officeDocument/2006/relationships/oleObject" Target="../embeddings/oleObject323.bin"/><Relationship Id="rId50" Type="http://schemas.openxmlformats.org/officeDocument/2006/relationships/image" Target="../media/image50.wmf"/><Relationship Id="rId55" Type="http://schemas.openxmlformats.org/officeDocument/2006/relationships/oleObject" Target="../embeddings/oleObject328.bin"/><Relationship Id="rId7" Type="http://schemas.openxmlformats.org/officeDocument/2006/relationships/oleObject" Target="../embeddings/oleObject3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9.wmf"/><Relationship Id="rId29" Type="http://schemas.openxmlformats.org/officeDocument/2006/relationships/oleObject" Target="../embeddings/oleObject314.bin"/><Relationship Id="rId11" Type="http://schemas.openxmlformats.org/officeDocument/2006/relationships/oleObject" Target="../embeddings/oleObject305.bin"/><Relationship Id="rId24" Type="http://schemas.openxmlformats.org/officeDocument/2006/relationships/image" Target="../media/image68.wmf"/><Relationship Id="rId32" Type="http://schemas.openxmlformats.org/officeDocument/2006/relationships/image" Target="../media/image226.wmf"/><Relationship Id="rId37" Type="http://schemas.openxmlformats.org/officeDocument/2006/relationships/oleObject" Target="../embeddings/oleObject318.bin"/><Relationship Id="rId40" Type="http://schemas.openxmlformats.org/officeDocument/2006/relationships/image" Target="../media/image229.wmf"/><Relationship Id="rId45" Type="http://schemas.openxmlformats.org/officeDocument/2006/relationships/oleObject" Target="../embeddings/oleObject322.bin"/><Relationship Id="rId53" Type="http://schemas.openxmlformats.org/officeDocument/2006/relationships/image" Target="../media/image260.wmf"/><Relationship Id="rId58" Type="http://schemas.openxmlformats.org/officeDocument/2006/relationships/image" Target="../media/image218.wmf"/><Relationship Id="rId5" Type="http://schemas.openxmlformats.org/officeDocument/2006/relationships/oleObject" Target="../embeddings/oleObject302.bin"/><Relationship Id="rId19" Type="http://schemas.openxmlformats.org/officeDocument/2006/relationships/oleObject" Target="../embeddings/oleObject309.bin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304.bin"/><Relationship Id="rId14" Type="http://schemas.openxmlformats.org/officeDocument/2006/relationships/image" Target="../media/image62.wmf"/><Relationship Id="rId22" Type="http://schemas.openxmlformats.org/officeDocument/2006/relationships/image" Target="../media/image192.wmf"/><Relationship Id="rId27" Type="http://schemas.openxmlformats.org/officeDocument/2006/relationships/oleObject" Target="../embeddings/oleObject313.bin"/><Relationship Id="rId30" Type="http://schemas.openxmlformats.org/officeDocument/2006/relationships/image" Target="../media/image225.wmf"/><Relationship Id="rId35" Type="http://schemas.openxmlformats.org/officeDocument/2006/relationships/oleObject" Target="../embeddings/oleObject317.bin"/><Relationship Id="rId43" Type="http://schemas.openxmlformats.org/officeDocument/2006/relationships/oleObject" Target="../embeddings/oleObject321.bin"/><Relationship Id="rId48" Type="http://schemas.openxmlformats.org/officeDocument/2006/relationships/image" Target="../media/image125.wmf"/><Relationship Id="rId56" Type="http://schemas.openxmlformats.org/officeDocument/2006/relationships/image" Target="../media/image213.wmf"/><Relationship Id="rId8" Type="http://schemas.openxmlformats.org/officeDocument/2006/relationships/image" Target="../media/image247.wmf"/><Relationship Id="rId51" Type="http://schemas.openxmlformats.org/officeDocument/2006/relationships/oleObject" Target="../embeddings/oleObject325.bin"/><Relationship Id="rId3" Type="http://schemas.openxmlformats.org/officeDocument/2006/relationships/oleObject" Target="../embeddings/oleObject301.bin"/><Relationship Id="rId12" Type="http://schemas.openxmlformats.org/officeDocument/2006/relationships/image" Target="../media/image221.wmf"/><Relationship Id="rId17" Type="http://schemas.openxmlformats.org/officeDocument/2006/relationships/oleObject" Target="../embeddings/oleObject308.bin"/><Relationship Id="rId25" Type="http://schemas.openxmlformats.org/officeDocument/2006/relationships/oleObject" Target="../embeddings/oleObject312.bin"/><Relationship Id="rId33" Type="http://schemas.openxmlformats.org/officeDocument/2006/relationships/oleObject" Target="../embeddings/oleObject316.bin"/><Relationship Id="rId38" Type="http://schemas.openxmlformats.org/officeDocument/2006/relationships/image" Target="../media/image259.wmf"/><Relationship Id="rId46" Type="http://schemas.openxmlformats.org/officeDocument/2006/relationships/image" Target="../media/image232.wmf"/><Relationship Id="rId59" Type="http://schemas.openxmlformats.org/officeDocument/2006/relationships/oleObject" Target="../embeddings/oleObject330.bin"/><Relationship Id="rId20" Type="http://schemas.openxmlformats.org/officeDocument/2006/relationships/image" Target="../media/image222.wmf"/><Relationship Id="rId41" Type="http://schemas.openxmlformats.org/officeDocument/2006/relationships/oleObject" Target="../embeddings/oleObject320.bin"/><Relationship Id="rId54" Type="http://schemas.openxmlformats.org/officeDocument/2006/relationships/oleObject" Target="../embeddings/oleObject327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6.wmf"/><Relationship Id="rId15" Type="http://schemas.openxmlformats.org/officeDocument/2006/relationships/oleObject" Target="../embeddings/oleObject307.bin"/><Relationship Id="rId23" Type="http://schemas.openxmlformats.org/officeDocument/2006/relationships/oleObject" Target="../embeddings/oleObject311.bin"/><Relationship Id="rId28" Type="http://schemas.openxmlformats.org/officeDocument/2006/relationships/image" Target="../media/image224.wmf"/><Relationship Id="rId36" Type="http://schemas.openxmlformats.org/officeDocument/2006/relationships/image" Target="../media/image258.wmf"/><Relationship Id="rId49" Type="http://schemas.openxmlformats.org/officeDocument/2006/relationships/oleObject" Target="../embeddings/oleObject324.bin"/><Relationship Id="rId57" Type="http://schemas.openxmlformats.org/officeDocument/2006/relationships/oleObject" Target="../embeddings/oleObject329.bin"/><Relationship Id="rId10" Type="http://schemas.openxmlformats.org/officeDocument/2006/relationships/image" Target="../media/image255.wmf"/><Relationship Id="rId31" Type="http://schemas.openxmlformats.org/officeDocument/2006/relationships/oleObject" Target="../embeddings/oleObject315.bin"/><Relationship Id="rId44" Type="http://schemas.openxmlformats.org/officeDocument/2006/relationships/image" Target="../media/image231.wmf"/><Relationship Id="rId52" Type="http://schemas.openxmlformats.org/officeDocument/2006/relationships/oleObject" Target="../embeddings/oleObject326.bin"/><Relationship Id="rId60" Type="http://schemas.openxmlformats.org/officeDocument/2006/relationships/image" Target="../media/image2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13" Type="http://schemas.openxmlformats.org/officeDocument/2006/relationships/oleObject" Target="../embeddings/oleObject336.bin"/><Relationship Id="rId18" Type="http://schemas.openxmlformats.org/officeDocument/2006/relationships/image" Target="../media/image268.wmf"/><Relationship Id="rId26" Type="http://schemas.openxmlformats.org/officeDocument/2006/relationships/image" Target="../media/image272.wmf"/><Relationship Id="rId3" Type="http://schemas.openxmlformats.org/officeDocument/2006/relationships/oleObject" Target="../embeddings/oleObject331.bin"/><Relationship Id="rId21" Type="http://schemas.openxmlformats.org/officeDocument/2006/relationships/oleObject" Target="../embeddings/oleObject340.bin"/><Relationship Id="rId7" Type="http://schemas.openxmlformats.org/officeDocument/2006/relationships/oleObject" Target="../embeddings/oleObject333.bin"/><Relationship Id="rId12" Type="http://schemas.openxmlformats.org/officeDocument/2006/relationships/image" Target="../media/image265.wmf"/><Relationship Id="rId17" Type="http://schemas.openxmlformats.org/officeDocument/2006/relationships/oleObject" Target="../embeddings/oleObject338.bin"/><Relationship Id="rId25" Type="http://schemas.openxmlformats.org/officeDocument/2006/relationships/oleObject" Target="../embeddings/oleObject3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7.wmf"/><Relationship Id="rId20" Type="http://schemas.openxmlformats.org/officeDocument/2006/relationships/image" Target="../media/image26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2.wmf"/><Relationship Id="rId11" Type="http://schemas.openxmlformats.org/officeDocument/2006/relationships/oleObject" Target="../embeddings/oleObject335.bin"/><Relationship Id="rId24" Type="http://schemas.openxmlformats.org/officeDocument/2006/relationships/image" Target="../media/image271.wmf"/><Relationship Id="rId5" Type="http://schemas.openxmlformats.org/officeDocument/2006/relationships/oleObject" Target="../embeddings/oleObject332.bin"/><Relationship Id="rId15" Type="http://schemas.openxmlformats.org/officeDocument/2006/relationships/oleObject" Target="../embeddings/oleObject337.bin"/><Relationship Id="rId23" Type="http://schemas.openxmlformats.org/officeDocument/2006/relationships/oleObject" Target="../embeddings/oleObject341.bin"/><Relationship Id="rId10" Type="http://schemas.openxmlformats.org/officeDocument/2006/relationships/image" Target="../media/image264.wmf"/><Relationship Id="rId19" Type="http://schemas.openxmlformats.org/officeDocument/2006/relationships/oleObject" Target="../embeddings/oleObject339.bin"/><Relationship Id="rId4" Type="http://schemas.openxmlformats.org/officeDocument/2006/relationships/image" Target="../media/image261.wmf"/><Relationship Id="rId9" Type="http://schemas.openxmlformats.org/officeDocument/2006/relationships/oleObject" Target="../embeddings/oleObject334.bin"/><Relationship Id="rId14" Type="http://schemas.openxmlformats.org/officeDocument/2006/relationships/image" Target="../media/image266.wmf"/><Relationship Id="rId22" Type="http://schemas.openxmlformats.org/officeDocument/2006/relationships/image" Target="../media/image270.wmf"/><Relationship Id="rId27" Type="http://schemas.openxmlformats.org/officeDocument/2006/relationships/image" Target="../media/image27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5.bin"/><Relationship Id="rId13" Type="http://schemas.openxmlformats.org/officeDocument/2006/relationships/image" Target="../media/image278.wmf"/><Relationship Id="rId18" Type="http://schemas.openxmlformats.org/officeDocument/2006/relationships/oleObject" Target="../embeddings/oleObject350.bin"/><Relationship Id="rId26" Type="http://schemas.openxmlformats.org/officeDocument/2006/relationships/oleObject" Target="../embeddings/oleObject354.bin"/><Relationship Id="rId3" Type="http://schemas.openxmlformats.org/officeDocument/2006/relationships/oleObject" Target="../embeddings/oleObject343.bin"/><Relationship Id="rId21" Type="http://schemas.openxmlformats.org/officeDocument/2006/relationships/image" Target="../media/image282.wmf"/><Relationship Id="rId7" Type="http://schemas.openxmlformats.org/officeDocument/2006/relationships/image" Target="../media/image286.jpeg"/><Relationship Id="rId12" Type="http://schemas.openxmlformats.org/officeDocument/2006/relationships/oleObject" Target="../embeddings/oleObject347.bin"/><Relationship Id="rId17" Type="http://schemas.openxmlformats.org/officeDocument/2006/relationships/image" Target="../media/image280.wmf"/><Relationship Id="rId25" Type="http://schemas.openxmlformats.org/officeDocument/2006/relationships/image" Target="../media/image2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9.bin"/><Relationship Id="rId20" Type="http://schemas.openxmlformats.org/officeDocument/2006/relationships/oleObject" Target="../embeddings/oleObject351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5.wmf"/><Relationship Id="rId11" Type="http://schemas.openxmlformats.org/officeDocument/2006/relationships/image" Target="../media/image277.wmf"/><Relationship Id="rId24" Type="http://schemas.openxmlformats.org/officeDocument/2006/relationships/oleObject" Target="../embeddings/oleObject353.bin"/><Relationship Id="rId5" Type="http://schemas.openxmlformats.org/officeDocument/2006/relationships/oleObject" Target="../embeddings/oleObject344.bin"/><Relationship Id="rId15" Type="http://schemas.openxmlformats.org/officeDocument/2006/relationships/image" Target="../media/image279.wmf"/><Relationship Id="rId23" Type="http://schemas.openxmlformats.org/officeDocument/2006/relationships/image" Target="../media/image283.wmf"/><Relationship Id="rId10" Type="http://schemas.openxmlformats.org/officeDocument/2006/relationships/oleObject" Target="../embeddings/oleObject346.bin"/><Relationship Id="rId19" Type="http://schemas.openxmlformats.org/officeDocument/2006/relationships/image" Target="../media/image281.wmf"/><Relationship Id="rId4" Type="http://schemas.openxmlformats.org/officeDocument/2006/relationships/image" Target="../media/image274.wmf"/><Relationship Id="rId9" Type="http://schemas.openxmlformats.org/officeDocument/2006/relationships/image" Target="../media/image276.wmf"/><Relationship Id="rId14" Type="http://schemas.openxmlformats.org/officeDocument/2006/relationships/oleObject" Target="../embeddings/oleObject348.bin"/><Relationship Id="rId22" Type="http://schemas.openxmlformats.org/officeDocument/2006/relationships/oleObject" Target="../embeddings/oleObject352.bin"/><Relationship Id="rId27" Type="http://schemas.openxmlformats.org/officeDocument/2006/relationships/image" Target="../media/image28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13" Type="http://schemas.openxmlformats.org/officeDocument/2006/relationships/oleObject" Target="../embeddings/oleObject360.bin"/><Relationship Id="rId18" Type="http://schemas.openxmlformats.org/officeDocument/2006/relationships/image" Target="../media/image294.wmf"/><Relationship Id="rId3" Type="http://schemas.openxmlformats.org/officeDocument/2006/relationships/oleObject" Target="../embeddings/oleObject355.bin"/><Relationship Id="rId21" Type="http://schemas.openxmlformats.org/officeDocument/2006/relationships/oleObject" Target="../embeddings/oleObject364.bin"/><Relationship Id="rId7" Type="http://schemas.openxmlformats.org/officeDocument/2006/relationships/oleObject" Target="../embeddings/oleObject357.bin"/><Relationship Id="rId12" Type="http://schemas.openxmlformats.org/officeDocument/2006/relationships/image" Target="../media/image291.wmf"/><Relationship Id="rId17" Type="http://schemas.openxmlformats.org/officeDocument/2006/relationships/oleObject" Target="../embeddings/oleObject3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3.wmf"/><Relationship Id="rId20" Type="http://schemas.openxmlformats.org/officeDocument/2006/relationships/image" Target="../media/image29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88.wmf"/><Relationship Id="rId11" Type="http://schemas.openxmlformats.org/officeDocument/2006/relationships/oleObject" Target="../embeddings/oleObject359.bin"/><Relationship Id="rId5" Type="http://schemas.openxmlformats.org/officeDocument/2006/relationships/oleObject" Target="../embeddings/oleObject356.bin"/><Relationship Id="rId15" Type="http://schemas.openxmlformats.org/officeDocument/2006/relationships/oleObject" Target="../embeddings/oleObject361.bin"/><Relationship Id="rId10" Type="http://schemas.openxmlformats.org/officeDocument/2006/relationships/image" Target="../media/image290.wmf"/><Relationship Id="rId19" Type="http://schemas.openxmlformats.org/officeDocument/2006/relationships/oleObject" Target="../embeddings/oleObject363.bin"/><Relationship Id="rId4" Type="http://schemas.openxmlformats.org/officeDocument/2006/relationships/image" Target="../media/image287.wmf"/><Relationship Id="rId9" Type="http://schemas.openxmlformats.org/officeDocument/2006/relationships/oleObject" Target="../embeddings/oleObject358.bin"/><Relationship Id="rId14" Type="http://schemas.openxmlformats.org/officeDocument/2006/relationships/image" Target="../media/image292.wmf"/><Relationship Id="rId22" Type="http://schemas.openxmlformats.org/officeDocument/2006/relationships/image" Target="../media/image296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9.bin"/><Relationship Id="rId18" Type="http://schemas.openxmlformats.org/officeDocument/2006/relationships/image" Target="../media/image19.wmf"/><Relationship Id="rId26" Type="http://schemas.openxmlformats.org/officeDocument/2006/relationships/image" Target="../media/image305.wmf"/><Relationship Id="rId39" Type="http://schemas.openxmlformats.org/officeDocument/2006/relationships/oleObject" Target="../embeddings/oleObject382.bin"/><Relationship Id="rId21" Type="http://schemas.openxmlformats.org/officeDocument/2006/relationships/oleObject" Target="../embeddings/oleObject373.bin"/><Relationship Id="rId34" Type="http://schemas.openxmlformats.org/officeDocument/2006/relationships/image" Target="../media/image309.wmf"/><Relationship Id="rId42" Type="http://schemas.openxmlformats.org/officeDocument/2006/relationships/image" Target="../media/image313.wmf"/><Relationship Id="rId47" Type="http://schemas.openxmlformats.org/officeDocument/2006/relationships/oleObject" Target="../embeddings/oleObject386.bin"/><Relationship Id="rId50" Type="http://schemas.openxmlformats.org/officeDocument/2006/relationships/image" Target="../media/image317.wmf"/><Relationship Id="rId7" Type="http://schemas.openxmlformats.org/officeDocument/2006/relationships/oleObject" Target="../embeddings/oleObject3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2.wmf"/><Relationship Id="rId29" Type="http://schemas.openxmlformats.org/officeDocument/2006/relationships/oleObject" Target="../embeddings/oleObject377.bin"/><Relationship Id="rId11" Type="http://schemas.openxmlformats.org/officeDocument/2006/relationships/oleObject" Target="../embeddings/oleObject368.bin"/><Relationship Id="rId24" Type="http://schemas.openxmlformats.org/officeDocument/2006/relationships/image" Target="../media/image304.wmf"/><Relationship Id="rId32" Type="http://schemas.openxmlformats.org/officeDocument/2006/relationships/image" Target="../media/image308.wmf"/><Relationship Id="rId37" Type="http://schemas.openxmlformats.org/officeDocument/2006/relationships/oleObject" Target="../embeddings/oleObject381.bin"/><Relationship Id="rId40" Type="http://schemas.openxmlformats.org/officeDocument/2006/relationships/image" Target="../media/image312.wmf"/><Relationship Id="rId45" Type="http://schemas.openxmlformats.org/officeDocument/2006/relationships/oleObject" Target="../embeddings/oleObject385.bin"/><Relationship Id="rId5" Type="http://schemas.openxmlformats.org/officeDocument/2006/relationships/oleObject" Target="../embeddings/oleObject365.bin"/><Relationship Id="rId15" Type="http://schemas.openxmlformats.org/officeDocument/2006/relationships/oleObject" Target="../embeddings/oleObject370.bin"/><Relationship Id="rId23" Type="http://schemas.openxmlformats.org/officeDocument/2006/relationships/oleObject" Target="../embeddings/oleObject374.bin"/><Relationship Id="rId28" Type="http://schemas.openxmlformats.org/officeDocument/2006/relationships/image" Target="../media/image306.wmf"/><Relationship Id="rId36" Type="http://schemas.openxmlformats.org/officeDocument/2006/relationships/image" Target="../media/image310.wmf"/><Relationship Id="rId49" Type="http://schemas.openxmlformats.org/officeDocument/2006/relationships/oleObject" Target="../embeddings/oleObject387.bin"/><Relationship Id="rId10" Type="http://schemas.openxmlformats.org/officeDocument/2006/relationships/image" Target="../media/image299.wmf"/><Relationship Id="rId19" Type="http://schemas.openxmlformats.org/officeDocument/2006/relationships/oleObject" Target="../embeddings/oleObject372.bin"/><Relationship Id="rId31" Type="http://schemas.openxmlformats.org/officeDocument/2006/relationships/oleObject" Target="../embeddings/oleObject378.bin"/><Relationship Id="rId44" Type="http://schemas.openxmlformats.org/officeDocument/2006/relationships/image" Target="../media/image314.wmf"/><Relationship Id="rId52" Type="http://schemas.openxmlformats.org/officeDocument/2006/relationships/image" Target="../media/image37.emf"/><Relationship Id="rId4" Type="http://schemas.openxmlformats.org/officeDocument/2006/relationships/image" Target="../media/image318.jpeg"/><Relationship Id="rId9" Type="http://schemas.openxmlformats.org/officeDocument/2006/relationships/oleObject" Target="../embeddings/oleObject367.bin"/><Relationship Id="rId14" Type="http://schemas.openxmlformats.org/officeDocument/2006/relationships/image" Target="../media/image301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376.bin"/><Relationship Id="rId30" Type="http://schemas.openxmlformats.org/officeDocument/2006/relationships/image" Target="../media/image307.wmf"/><Relationship Id="rId35" Type="http://schemas.openxmlformats.org/officeDocument/2006/relationships/oleObject" Target="../embeddings/oleObject380.bin"/><Relationship Id="rId43" Type="http://schemas.openxmlformats.org/officeDocument/2006/relationships/oleObject" Target="../embeddings/oleObject384.bin"/><Relationship Id="rId48" Type="http://schemas.openxmlformats.org/officeDocument/2006/relationships/image" Target="../media/image316.wmf"/><Relationship Id="rId8" Type="http://schemas.openxmlformats.org/officeDocument/2006/relationships/image" Target="../media/image298.wmf"/><Relationship Id="rId51" Type="http://schemas.openxmlformats.org/officeDocument/2006/relationships/oleObject" Target="../embeddings/oleObject36.bin"/><Relationship Id="rId3" Type="http://schemas.openxmlformats.org/officeDocument/2006/relationships/notesSlide" Target="../notesSlides/notesSlide8.xml"/><Relationship Id="rId12" Type="http://schemas.openxmlformats.org/officeDocument/2006/relationships/image" Target="../media/image300.wmf"/><Relationship Id="rId17" Type="http://schemas.openxmlformats.org/officeDocument/2006/relationships/oleObject" Target="../embeddings/oleObject371.bin"/><Relationship Id="rId25" Type="http://schemas.openxmlformats.org/officeDocument/2006/relationships/oleObject" Target="../embeddings/oleObject375.bin"/><Relationship Id="rId33" Type="http://schemas.openxmlformats.org/officeDocument/2006/relationships/oleObject" Target="../embeddings/oleObject379.bin"/><Relationship Id="rId38" Type="http://schemas.openxmlformats.org/officeDocument/2006/relationships/image" Target="../media/image311.wmf"/><Relationship Id="rId46" Type="http://schemas.openxmlformats.org/officeDocument/2006/relationships/image" Target="../media/image315.wmf"/><Relationship Id="rId20" Type="http://schemas.openxmlformats.org/officeDocument/2006/relationships/image" Target="../media/image303.wmf"/><Relationship Id="rId41" Type="http://schemas.openxmlformats.org/officeDocument/2006/relationships/oleObject" Target="../embeddings/oleObject383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7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1.wmf"/><Relationship Id="rId18" Type="http://schemas.openxmlformats.org/officeDocument/2006/relationships/oleObject" Target="../embeddings/oleObject393.bin"/><Relationship Id="rId26" Type="http://schemas.openxmlformats.org/officeDocument/2006/relationships/oleObject" Target="../embeddings/oleObject397.bin"/><Relationship Id="rId39" Type="http://schemas.openxmlformats.org/officeDocument/2006/relationships/image" Target="../media/image312.wmf"/><Relationship Id="rId21" Type="http://schemas.openxmlformats.org/officeDocument/2006/relationships/image" Target="../media/image323.wmf"/><Relationship Id="rId34" Type="http://schemas.openxmlformats.org/officeDocument/2006/relationships/oleObject" Target="../embeddings/oleObject380.bin"/><Relationship Id="rId42" Type="http://schemas.openxmlformats.org/officeDocument/2006/relationships/oleObject" Target="../embeddings/oleObject404.bin"/><Relationship Id="rId47" Type="http://schemas.openxmlformats.org/officeDocument/2006/relationships/image" Target="../media/image372.png"/><Relationship Id="rId50" Type="http://schemas.openxmlformats.org/officeDocument/2006/relationships/image" Target="../media/image21.wmf"/><Relationship Id="rId7" Type="http://schemas.openxmlformats.org/officeDocument/2006/relationships/image" Target="../media/image3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1.bin"/><Relationship Id="rId29" Type="http://schemas.openxmlformats.org/officeDocument/2006/relationships/image" Target="../media/image327.wmf"/><Relationship Id="rId11" Type="http://schemas.openxmlformats.org/officeDocument/2006/relationships/image" Target="../media/image321.wmf"/><Relationship Id="rId24" Type="http://schemas.openxmlformats.org/officeDocument/2006/relationships/oleObject" Target="../embeddings/oleObject396.bin"/><Relationship Id="rId32" Type="http://schemas.openxmlformats.org/officeDocument/2006/relationships/oleObject" Target="../embeddings/oleObject400.bin"/><Relationship Id="rId37" Type="http://schemas.openxmlformats.org/officeDocument/2006/relationships/image" Target="../media/image311.wmf"/><Relationship Id="rId40" Type="http://schemas.openxmlformats.org/officeDocument/2006/relationships/oleObject" Target="../embeddings/oleObject403.bin"/><Relationship Id="rId45" Type="http://schemas.openxmlformats.org/officeDocument/2006/relationships/image" Target="../media/image315.wmf"/><Relationship Id="rId5" Type="http://schemas.openxmlformats.org/officeDocument/2006/relationships/image" Target="../media/image297.wmf"/><Relationship Id="rId15" Type="http://schemas.openxmlformats.org/officeDocument/2006/relationships/image" Target="../media/image302.wmf"/><Relationship Id="rId23" Type="http://schemas.openxmlformats.org/officeDocument/2006/relationships/image" Target="../media/image324.wmf"/><Relationship Id="rId28" Type="http://schemas.openxmlformats.org/officeDocument/2006/relationships/oleObject" Target="../embeddings/oleObject398.bin"/><Relationship Id="rId36" Type="http://schemas.openxmlformats.org/officeDocument/2006/relationships/oleObject" Target="../embeddings/oleObject401.bin"/><Relationship Id="rId49" Type="http://schemas.openxmlformats.org/officeDocument/2006/relationships/oleObject" Target="../embeddings/oleObject406.bin"/><Relationship Id="rId10" Type="http://schemas.openxmlformats.org/officeDocument/2006/relationships/oleObject" Target="../embeddings/oleObject390.bin"/><Relationship Id="rId19" Type="http://schemas.openxmlformats.org/officeDocument/2006/relationships/image" Target="../media/image322.wmf"/><Relationship Id="rId31" Type="http://schemas.openxmlformats.org/officeDocument/2006/relationships/image" Target="../media/image328.wmf"/><Relationship Id="rId44" Type="http://schemas.openxmlformats.org/officeDocument/2006/relationships/oleObject" Target="../embeddings/oleObject405.bin"/><Relationship Id="rId4" Type="http://schemas.openxmlformats.org/officeDocument/2006/relationships/oleObject" Target="../embeddings/oleObject365.bin"/><Relationship Id="rId9" Type="http://schemas.openxmlformats.org/officeDocument/2006/relationships/image" Target="../media/image320.wmf"/><Relationship Id="rId14" Type="http://schemas.openxmlformats.org/officeDocument/2006/relationships/oleObject" Target="../embeddings/oleObject392.bin"/><Relationship Id="rId22" Type="http://schemas.openxmlformats.org/officeDocument/2006/relationships/oleObject" Target="../embeddings/oleObject395.bin"/><Relationship Id="rId27" Type="http://schemas.openxmlformats.org/officeDocument/2006/relationships/image" Target="../media/image326.wmf"/><Relationship Id="rId30" Type="http://schemas.openxmlformats.org/officeDocument/2006/relationships/oleObject" Target="../embeddings/oleObject399.bin"/><Relationship Id="rId35" Type="http://schemas.openxmlformats.org/officeDocument/2006/relationships/image" Target="../media/image310.wmf"/><Relationship Id="rId43" Type="http://schemas.openxmlformats.org/officeDocument/2006/relationships/image" Target="../media/image314.wmf"/><Relationship Id="rId48" Type="http://schemas.openxmlformats.org/officeDocument/2006/relationships/image" Target="../media/image373.png"/><Relationship Id="rId8" Type="http://schemas.openxmlformats.org/officeDocument/2006/relationships/oleObject" Target="../embeddings/oleObject389.bin"/><Relationship Id="rId3" Type="http://schemas.openxmlformats.org/officeDocument/2006/relationships/notesSlide" Target="../notesSlides/notesSlide9.xml"/><Relationship Id="rId12" Type="http://schemas.openxmlformats.org/officeDocument/2006/relationships/oleObject" Target="../embeddings/oleObject391.bin"/><Relationship Id="rId17" Type="http://schemas.openxmlformats.org/officeDocument/2006/relationships/image" Target="../media/image19.wmf"/><Relationship Id="rId25" Type="http://schemas.openxmlformats.org/officeDocument/2006/relationships/image" Target="../media/image325.wmf"/><Relationship Id="rId33" Type="http://schemas.openxmlformats.org/officeDocument/2006/relationships/image" Target="../media/image329.wmf"/><Relationship Id="rId38" Type="http://schemas.openxmlformats.org/officeDocument/2006/relationships/oleObject" Target="../embeddings/oleObject402.bin"/><Relationship Id="rId46" Type="http://schemas.openxmlformats.org/officeDocument/2006/relationships/image" Target="../media/image371.png"/><Relationship Id="rId20" Type="http://schemas.openxmlformats.org/officeDocument/2006/relationships/oleObject" Target="../embeddings/oleObject394.bin"/><Relationship Id="rId41" Type="http://schemas.openxmlformats.org/officeDocument/2006/relationships/image" Target="../media/image313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88.bin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1.wmf"/><Relationship Id="rId21" Type="http://schemas.openxmlformats.org/officeDocument/2006/relationships/oleObject" Target="../embeddings/oleObject416.bin"/><Relationship Id="rId34" Type="http://schemas.openxmlformats.org/officeDocument/2006/relationships/image" Target="../media/image345.wmf"/><Relationship Id="rId42" Type="http://schemas.openxmlformats.org/officeDocument/2006/relationships/image" Target="../media/image349.wmf"/><Relationship Id="rId47" Type="http://schemas.openxmlformats.org/officeDocument/2006/relationships/oleObject" Target="../embeddings/oleObject429.bin"/><Relationship Id="rId50" Type="http://schemas.openxmlformats.org/officeDocument/2006/relationships/image" Target="../media/image353.wmf"/><Relationship Id="rId55" Type="http://schemas.openxmlformats.org/officeDocument/2006/relationships/oleObject" Target="../embeddings/oleObject433.bin"/><Relationship Id="rId63" Type="http://schemas.openxmlformats.org/officeDocument/2006/relationships/oleObject" Target="../embeddings/oleObject437.bin"/><Relationship Id="rId7" Type="http://schemas.openxmlformats.org/officeDocument/2006/relationships/oleObject" Target="../embeddings/oleObject4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6.wmf"/><Relationship Id="rId29" Type="http://schemas.openxmlformats.org/officeDocument/2006/relationships/oleObject" Target="../embeddings/oleObject420.bin"/><Relationship Id="rId11" Type="http://schemas.openxmlformats.org/officeDocument/2006/relationships/oleObject" Target="../embeddings/oleObject411.bin"/><Relationship Id="rId24" Type="http://schemas.openxmlformats.org/officeDocument/2006/relationships/image" Target="../media/image340.wmf"/><Relationship Id="rId32" Type="http://schemas.openxmlformats.org/officeDocument/2006/relationships/image" Target="../media/image344.wmf"/><Relationship Id="rId37" Type="http://schemas.openxmlformats.org/officeDocument/2006/relationships/oleObject" Target="../embeddings/oleObject424.bin"/><Relationship Id="rId40" Type="http://schemas.openxmlformats.org/officeDocument/2006/relationships/image" Target="../media/image348.wmf"/><Relationship Id="rId45" Type="http://schemas.openxmlformats.org/officeDocument/2006/relationships/oleObject" Target="../embeddings/oleObject428.bin"/><Relationship Id="rId53" Type="http://schemas.openxmlformats.org/officeDocument/2006/relationships/oleObject" Target="../embeddings/oleObject432.bin"/><Relationship Id="rId58" Type="http://schemas.openxmlformats.org/officeDocument/2006/relationships/image" Target="../media/image357.wmf"/><Relationship Id="rId66" Type="http://schemas.openxmlformats.org/officeDocument/2006/relationships/image" Target="../media/image361.wmf"/><Relationship Id="rId5" Type="http://schemas.openxmlformats.org/officeDocument/2006/relationships/oleObject" Target="../embeddings/oleObject408.bin"/><Relationship Id="rId61" Type="http://schemas.openxmlformats.org/officeDocument/2006/relationships/oleObject" Target="../embeddings/oleObject436.bin"/><Relationship Id="rId19" Type="http://schemas.openxmlformats.org/officeDocument/2006/relationships/oleObject" Target="../embeddings/oleObject415.bin"/><Relationship Id="rId14" Type="http://schemas.openxmlformats.org/officeDocument/2006/relationships/image" Target="../media/image335.wmf"/><Relationship Id="rId22" Type="http://schemas.openxmlformats.org/officeDocument/2006/relationships/image" Target="../media/image339.wmf"/><Relationship Id="rId27" Type="http://schemas.openxmlformats.org/officeDocument/2006/relationships/oleObject" Target="../embeddings/oleObject419.bin"/><Relationship Id="rId30" Type="http://schemas.openxmlformats.org/officeDocument/2006/relationships/image" Target="../media/image343.wmf"/><Relationship Id="rId35" Type="http://schemas.openxmlformats.org/officeDocument/2006/relationships/oleObject" Target="../embeddings/oleObject423.bin"/><Relationship Id="rId43" Type="http://schemas.openxmlformats.org/officeDocument/2006/relationships/oleObject" Target="../embeddings/oleObject427.bin"/><Relationship Id="rId48" Type="http://schemas.openxmlformats.org/officeDocument/2006/relationships/image" Target="../media/image352.wmf"/><Relationship Id="rId56" Type="http://schemas.openxmlformats.org/officeDocument/2006/relationships/image" Target="../media/image356.wmf"/><Relationship Id="rId64" Type="http://schemas.openxmlformats.org/officeDocument/2006/relationships/image" Target="../media/image360.wmf"/><Relationship Id="rId8" Type="http://schemas.openxmlformats.org/officeDocument/2006/relationships/image" Target="../media/image332.wmf"/><Relationship Id="rId51" Type="http://schemas.openxmlformats.org/officeDocument/2006/relationships/oleObject" Target="../embeddings/oleObject431.bin"/><Relationship Id="rId3" Type="http://schemas.openxmlformats.org/officeDocument/2006/relationships/oleObject" Target="../embeddings/oleObject407.bin"/><Relationship Id="rId12" Type="http://schemas.openxmlformats.org/officeDocument/2006/relationships/image" Target="../media/image334.wmf"/><Relationship Id="rId17" Type="http://schemas.openxmlformats.org/officeDocument/2006/relationships/oleObject" Target="../embeddings/oleObject414.bin"/><Relationship Id="rId25" Type="http://schemas.openxmlformats.org/officeDocument/2006/relationships/oleObject" Target="../embeddings/oleObject418.bin"/><Relationship Id="rId33" Type="http://schemas.openxmlformats.org/officeDocument/2006/relationships/oleObject" Target="../embeddings/oleObject422.bin"/><Relationship Id="rId38" Type="http://schemas.openxmlformats.org/officeDocument/2006/relationships/image" Target="../media/image347.wmf"/><Relationship Id="rId46" Type="http://schemas.openxmlformats.org/officeDocument/2006/relationships/image" Target="../media/image351.wmf"/><Relationship Id="rId59" Type="http://schemas.openxmlformats.org/officeDocument/2006/relationships/oleObject" Target="../embeddings/oleObject435.bin"/><Relationship Id="rId20" Type="http://schemas.openxmlformats.org/officeDocument/2006/relationships/image" Target="../media/image338.wmf"/><Relationship Id="rId41" Type="http://schemas.openxmlformats.org/officeDocument/2006/relationships/oleObject" Target="../embeddings/oleObject426.bin"/><Relationship Id="rId54" Type="http://schemas.openxmlformats.org/officeDocument/2006/relationships/image" Target="../media/image355.wmf"/><Relationship Id="rId62" Type="http://schemas.openxmlformats.org/officeDocument/2006/relationships/image" Target="../media/image359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31.wmf"/><Relationship Id="rId15" Type="http://schemas.openxmlformats.org/officeDocument/2006/relationships/oleObject" Target="../embeddings/oleObject413.bin"/><Relationship Id="rId23" Type="http://schemas.openxmlformats.org/officeDocument/2006/relationships/oleObject" Target="../embeddings/oleObject417.bin"/><Relationship Id="rId28" Type="http://schemas.openxmlformats.org/officeDocument/2006/relationships/image" Target="../media/image342.wmf"/><Relationship Id="rId36" Type="http://schemas.openxmlformats.org/officeDocument/2006/relationships/image" Target="../media/image346.wmf"/><Relationship Id="rId49" Type="http://schemas.openxmlformats.org/officeDocument/2006/relationships/oleObject" Target="../embeddings/oleObject430.bin"/><Relationship Id="rId57" Type="http://schemas.openxmlformats.org/officeDocument/2006/relationships/oleObject" Target="../embeddings/oleObject434.bin"/><Relationship Id="rId10" Type="http://schemas.openxmlformats.org/officeDocument/2006/relationships/image" Target="../media/image333.wmf"/><Relationship Id="rId31" Type="http://schemas.openxmlformats.org/officeDocument/2006/relationships/oleObject" Target="../embeddings/oleObject421.bin"/><Relationship Id="rId44" Type="http://schemas.openxmlformats.org/officeDocument/2006/relationships/image" Target="../media/image350.wmf"/><Relationship Id="rId52" Type="http://schemas.openxmlformats.org/officeDocument/2006/relationships/image" Target="../media/image354.wmf"/><Relationship Id="rId60" Type="http://schemas.openxmlformats.org/officeDocument/2006/relationships/image" Target="../media/image358.wmf"/><Relationship Id="rId65" Type="http://schemas.openxmlformats.org/officeDocument/2006/relationships/oleObject" Target="../embeddings/oleObject438.bin"/><Relationship Id="rId4" Type="http://schemas.openxmlformats.org/officeDocument/2006/relationships/image" Target="../media/image330.wmf"/><Relationship Id="rId9" Type="http://schemas.openxmlformats.org/officeDocument/2006/relationships/oleObject" Target="../embeddings/oleObject410.bin"/><Relationship Id="rId13" Type="http://schemas.openxmlformats.org/officeDocument/2006/relationships/oleObject" Target="../embeddings/oleObject412.bin"/><Relationship Id="rId18" Type="http://schemas.openxmlformats.org/officeDocument/2006/relationships/image" Target="../media/image337.wmf"/><Relationship Id="rId39" Type="http://schemas.openxmlformats.org/officeDocument/2006/relationships/oleObject" Target="../embeddings/oleObject425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4.bin"/><Relationship Id="rId18" Type="http://schemas.openxmlformats.org/officeDocument/2006/relationships/image" Target="../media/image369.wmf"/><Relationship Id="rId26" Type="http://schemas.openxmlformats.org/officeDocument/2006/relationships/oleObject" Target="../embeddings/oleObject451.bin"/><Relationship Id="rId39" Type="http://schemas.openxmlformats.org/officeDocument/2006/relationships/image" Target="../media/image379.wmf"/><Relationship Id="rId21" Type="http://schemas.openxmlformats.org/officeDocument/2006/relationships/oleObject" Target="../embeddings/oleObject448.bin"/><Relationship Id="rId34" Type="http://schemas.openxmlformats.org/officeDocument/2006/relationships/oleObject" Target="../embeddings/oleObject455.bin"/><Relationship Id="rId42" Type="http://schemas.openxmlformats.org/officeDocument/2006/relationships/oleObject" Target="../embeddings/oleObject459.bin"/><Relationship Id="rId47" Type="http://schemas.openxmlformats.org/officeDocument/2006/relationships/oleObject" Target="../embeddings/oleObject462.bin"/><Relationship Id="rId50" Type="http://schemas.openxmlformats.org/officeDocument/2006/relationships/oleObject" Target="../embeddings/oleObject464.bin"/><Relationship Id="rId7" Type="http://schemas.openxmlformats.org/officeDocument/2006/relationships/oleObject" Target="../embeddings/oleObject4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8.wmf"/><Relationship Id="rId29" Type="http://schemas.openxmlformats.org/officeDocument/2006/relationships/image" Target="../media/image374.wmf"/><Relationship Id="rId11" Type="http://schemas.openxmlformats.org/officeDocument/2006/relationships/oleObject" Target="../embeddings/oleObject443.bin"/><Relationship Id="rId24" Type="http://schemas.openxmlformats.org/officeDocument/2006/relationships/image" Target="../media/image372.wmf"/><Relationship Id="rId32" Type="http://schemas.openxmlformats.org/officeDocument/2006/relationships/oleObject" Target="../embeddings/oleObject454.bin"/><Relationship Id="rId37" Type="http://schemas.openxmlformats.org/officeDocument/2006/relationships/image" Target="../media/image378.wmf"/><Relationship Id="rId40" Type="http://schemas.openxmlformats.org/officeDocument/2006/relationships/oleObject" Target="../embeddings/oleObject458.bin"/><Relationship Id="rId45" Type="http://schemas.openxmlformats.org/officeDocument/2006/relationships/oleObject" Target="../embeddings/oleObject461.bin"/><Relationship Id="rId53" Type="http://schemas.openxmlformats.org/officeDocument/2006/relationships/image" Target="../media/image385.wmf"/><Relationship Id="rId5" Type="http://schemas.openxmlformats.org/officeDocument/2006/relationships/oleObject" Target="../embeddings/oleObject440.bin"/><Relationship Id="rId10" Type="http://schemas.openxmlformats.org/officeDocument/2006/relationships/image" Target="../media/image365.wmf"/><Relationship Id="rId19" Type="http://schemas.openxmlformats.org/officeDocument/2006/relationships/oleObject" Target="../embeddings/oleObject447.bin"/><Relationship Id="rId31" Type="http://schemas.openxmlformats.org/officeDocument/2006/relationships/image" Target="../media/image375.wmf"/><Relationship Id="rId44" Type="http://schemas.openxmlformats.org/officeDocument/2006/relationships/oleObject" Target="../embeddings/oleObject460.bin"/><Relationship Id="rId52" Type="http://schemas.openxmlformats.org/officeDocument/2006/relationships/oleObject" Target="../embeddings/oleObject465.bin"/><Relationship Id="rId4" Type="http://schemas.openxmlformats.org/officeDocument/2006/relationships/image" Target="../media/image362.wmf"/><Relationship Id="rId9" Type="http://schemas.openxmlformats.org/officeDocument/2006/relationships/oleObject" Target="../embeddings/oleObject442.bin"/><Relationship Id="rId14" Type="http://schemas.openxmlformats.org/officeDocument/2006/relationships/image" Target="../media/image367.wmf"/><Relationship Id="rId22" Type="http://schemas.openxmlformats.org/officeDocument/2006/relationships/image" Target="../media/image371.wmf"/><Relationship Id="rId27" Type="http://schemas.openxmlformats.org/officeDocument/2006/relationships/image" Target="../media/image373.wmf"/><Relationship Id="rId30" Type="http://schemas.openxmlformats.org/officeDocument/2006/relationships/oleObject" Target="../embeddings/oleObject453.bin"/><Relationship Id="rId35" Type="http://schemas.openxmlformats.org/officeDocument/2006/relationships/image" Target="../media/image377.wmf"/><Relationship Id="rId43" Type="http://schemas.openxmlformats.org/officeDocument/2006/relationships/image" Target="../media/image381.wmf"/><Relationship Id="rId48" Type="http://schemas.openxmlformats.org/officeDocument/2006/relationships/image" Target="../media/image383.wmf"/><Relationship Id="rId8" Type="http://schemas.openxmlformats.org/officeDocument/2006/relationships/image" Target="../media/image364.wmf"/><Relationship Id="rId51" Type="http://schemas.openxmlformats.org/officeDocument/2006/relationships/image" Target="../media/image384.wmf"/><Relationship Id="rId3" Type="http://schemas.openxmlformats.org/officeDocument/2006/relationships/oleObject" Target="../embeddings/oleObject439.bin"/><Relationship Id="rId12" Type="http://schemas.openxmlformats.org/officeDocument/2006/relationships/image" Target="../media/image366.wmf"/><Relationship Id="rId17" Type="http://schemas.openxmlformats.org/officeDocument/2006/relationships/oleObject" Target="../embeddings/oleObject446.bin"/><Relationship Id="rId25" Type="http://schemas.openxmlformats.org/officeDocument/2006/relationships/oleObject" Target="../embeddings/oleObject450.bin"/><Relationship Id="rId33" Type="http://schemas.openxmlformats.org/officeDocument/2006/relationships/image" Target="../media/image376.wmf"/><Relationship Id="rId38" Type="http://schemas.openxmlformats.org/officeDocument/2006/relationships/oleObject" Target="../embeddings/oleObject457.bin"/><Relationship Id="rId46" Type="http://schemas.openxmlformats.org/officeDocument/2006/relationships/image" Target="../media/image382.wmf"/><Relationship Id="rId20" Type="http://schemas.openxmlformats.org/officeDocument/2006/relationships/image" Target="../media/image370.wmf"/><Relationship Id="rId41" Type="http://schemas.openxmlformats.org/officeDocument/2006/relationships/image" Target="../media/image380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63.wmf"/><Relationship Id="rId15" Type="http://schemas.openxmlformats.org/officeDocument/2006/relationships/oleObject" Target="../embeddings/oleObject445.bin"/><Relationship Id="rId23" Type="http://schemas.openxmlformats.org/officeDocument/2006/relationships/oleObject" Target="../embeddings/oleObject449.bin"/><Relationship Id="rId28" Type="http://schemas.openxmlformats.org/officeDocument/2006/relationships/oleObject" Target="../embeddings/oleObject452.bin"/><Relationship Id="rId36" Type="http://schemas.openxmlformats.org/officeDocument/2006/relationships/oleObject" Target="../embeddings/oleObject456.bin"/><Relationship Id="rId49" Type="http://schemas.openxmlformats.org/officeDocument/2006/relationships/oleObject" Target="../embeddings/oleObject463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1.bin"/><Relationship Id="rId18" Type="http://schemas.openxmlformats.org/officeDocument/2006/relationships/image" Target="../media/image393.wmf"/><Relationship Id="rId26" Type="http://schemas.openxmlformats.org/officeDocument/2006/relationships/image" Target="../media/image397.wmf"/><Relationship Id="rId39" Type="http://schemas.openxmlformats.org/officeDocument/2006/relationships/image" Target="../media/image353.wmf"/><Relationship Id="rId21" Type="http://schemas.openxmlformats.org/officeDocument/2006/relationships/oleObject" Target="../embeddings/oleObject475.bin"/><Relationship Id="rId34" Type="http://schemas.openxmlformats.org/officeDocument/2006/relationships/oleObject" Target="../embeddings/oleObject482.bin"/><Relationship Id="rId7" Type="http://schemas.openxmlformats.org/officeDocument/2006/relationships/oleObject" Target="../embeddings/oleObject4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2.wmf"/><Relationship Id="rId20" Type="http://schemas.openxmlformats.org/officeDocument/2006/relationships/image" Target="../media/image394.wmf"/><Relationship Id="rId29" Type="http://schemas.openxmlformats.org/officeDocument/2006/relationships/oleObject" Target="../embeddings/oleObject479.bin"/><Relationship Id="rId41" Type="http://schemas.openxmlformats.org/officeDocument/2006/relationships/image" Target="../media/image403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87.wmf"/><Relationship Id="rId11" Type="http://schemas.openxmlformats.org/officeDocument/2006/relationships/oleObject" Target="../embeddings/oleObject470.bin"/><Relationship Id="rId24" Type="http://schemas.openxmlformats.org/officeDocument/2006/relationships/image" Target="../media/image396.wmf"/><Relationship Id="rId32" Type="http://schemas.openxmlformats.org/officeDocument/2006/relationships/image" Target="../media/image400.wmf"/><Relationship Id="rId37" Type="http://schemas.openxmlformats.org/officeDocument/2006/relationships/image" Target="../media/image402.wmf"/><Relationship Id="rId40" Type="http://schemas.openxmlformats.org/officeDocument/2006/relationships/oleObject" Target="../embeddings/oleObject485.bin"/><Relationship Id="rId5" Type="http://schemas.openxmlformats.org/officeDocument/2006/relationships/oleObject" Target="../embeddings/oleObject467.bin"/><Relationship Id="rId15" Type="http://schemas.openxmlformats.org/officeDocument/2006/relationships/oleObject" Target="../embeddings/oleObject472.bin"/><Relationship Id="rId23" Type="http://schemas.openxmlformats.org/officeDocument/2006/relationships/oleObject" Target="../embeddings/oleObject476.bin"/><Relationship Id="rId28" Type="http://schemas.openxmlformats.org/officeDocument/2006/relationships/image" Target="../media/image398.wmf"/><Relationship Id="rId36" Type="http://schemas.openxmlformats.org/officeDocument/2006/relationships/oleObject" Target="../embeddings/oleObject483.bin"/><Relationship Id="rId10" Type="http://schemas.openxmlformats.org/officeDocument/2006/relationships/image" Target="../media/image389.wmf"/><Relationship Id="rId19" Type="http://schemas.openxmlformats.org/officeDocument/2006/relationships/oleObject" Target="../embeddings/oleObject474.bin"/><Relationship Id="rId31" Type="http://schemas.openxmlformats.org/officeDocument/2006/relationships/oleObject" Target="../embeddings/oleObject480.bin"/><Relationship Id="rId4" Type="http://schemas.openxmlformats.org/officeDocument/2006/relationships/image" Target="../media/image386.wmf"/><Relationship Id="rId9" Type="http://schemas.openxmlformats.org/officeDocument/2006/relationships/oleObject" Target="../embeddings/oleObject469.bin"/><Relationship Id="rId14" Type="http://schemas.openxmlformats.org/officeDocument/2006/relationships/image" Target="../media/image391.wmf"/><Relationship Id="rId22" Type="http://schemas.openxmlformats.org/officeDocument/2006/relationships/image" Target="../media/image395.wmf"/><Relationship Id="rId27" Type="http://schemas.openxmlformats.org/officeDocument/2006/relationships/oleObject" Target="../embeddings/oleObject478.bin"/><Relationship Id="rId30" Type="http://schemas.openxmlformats.org/officeDocument/2006/relationships/image" Target="../media/image399.wmf"/><Relationship Id="rId35" Type="http://schemas.openxmlformats.org/officeDocument/2006/relationships/image" Target="../media/image401.wmf"/><Relationship Id="rId8" Type="http://schemas.openxmlformats.org/officeDocument/2006/relationships/image" Target="../media/image388.wmf"/><Relationship Id="rId3" Type="http://schemas.openxmlformats.org/officeDocument/2006/relationships/oleObject" Target="../embeddings/oleObject466.bin"/><Relationship Id="rId12" Type="http://schemas.openxmlformats.org/officeDocument/2006/relationships/image" Target="../media/image390.wmf"/><Relationship Id="rId17" Type="http://schemas.openxmlformats.org/officeDocument/2006/relationships/oleObject" Target="../embeddings/oleObject473.bin"/><Relationship Id="rId25" Type="http://schemas.openxmlformats.org/officeDocument/2006/relationships/oleObject" Target="../embeddings/oleObject477.bin"/><Relationship Id="rId33" Type="http://schemas.openxmlformats.org/officeDocument/2006/relationships/oleObject" Target="../embeddings/oleObject481.bin"/><Relationship Id="rId38" Type="http://schemas.openxmlformats.org/officeDocument/2006/relationships/oleObject" Target="../embeddings/oleObject484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91.bin"/><Relationship Id="rId18" Type="http://schemas.openxmlformats.org/officeDocument/2006/relationships/image" Target="../media/image410.wmf"/><Relationship Id="rId26" Type="http://schemas.openxmlformats.org/officeDocument/2006/relationships/image" Target="../media/image412.wmf"/><Relationship Id="rId39" Type="http://schemas.openxmlformats.org/officeDocument/2006/relationships/oleObject" Target="../embeddings/oleObject504.bin"/><Relationship Id="rId21" Type="http://schemas.openxmlformats.org/officeDocument/2006/relationships/oleObject" Target="../embeddings/oleObject495.bin"/><Relationship Id="rId34" Type="http://schemas.openxmlformats.org/officeDocument/2006/relationships/image" Target="../media/image416.wmf"/><Relationship Id="rId42" Type="http://schemas.openxmlformats.org/officeDocument/2006/relationships/image" Target="../media/image420.wmf"/><Relationship Id="rId47" Type="http://schemas.openxmlformats.org/officeDocument/2006/relationships/oleObject" Target="../embeddings/oleObject508.bin"/><Relationship Id="rId50" Type="http://schemas.openxmlformats.org/officeDocument/2006/relationships/image" Target="../media/image424.wmf"/><Relationship Id="rId55" Type="http://schemas.openxmlformats.org/officeDocument/2006/relationships/oleObject" Target="../embeddings/oleObject512.bin"/><Relationship Id="rId7" Type="http://schemas.openxmlformats.org/officeDocument/2006/relationships/oleObject" Target="../embeddings/oleObject48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9.wmf"/><Relationship Id="rId29" Type="http://schemas.openxmlformats.org/officeDocument/2006/relationships/oleObject" Target="../embeddings/oleObject499.bin"/><Relationship Id="rId11" Type="http://schemas.openxmlformats.org/officeDocument/2006/relationships/oleObject" Target="../embeddings/oleObject490.bin"/><Relationship Id="rId24" Type="http://schemas.openxmlformats.org/officeDocument/2006/relationships/image" Target="../media/image125.wmf"/><Relationship Id="rId32" Type="http://schemas.openxmlformats.org/officeDocument/2006/relationships/image" Target="../media/image415.wmf"/><Relationship Id="rId37" Type="http://schemas.openxmlformats.org/officeDocument/2006/relationships/oleObject" Target="../embeddings/oleObject503.bin"/><Relationship Id="rId40" Type="http://schemas.openxmlformats.org/officeDocument/2006/relationships/image" Target="../media/image419.wmf"/><Relationship Id="rId45" Type="http://schemas.openxmlformats.org/officeDocument/2006/relationships/oleObject" Target="../embeddings/oleObject507.bin"/><Relationship Id="rId53" Type="http://schemas.openxmlformats.org/officeDocument/2006/relationships/oleObject" Target="../embeddings/oleObject511.bin"/><Relationship Id="rId58" Type="http://schemas.openxmlformats.org/officeDocument/2006/relationships/image" Target="../media/image428.wmf"/><Relationship Id="rId5" Type="http://schemas.openxmlformats.org/officeDocument/2006/relationships/oleObject" Target="../embeddings/oleObject487.bin"/><Relationship Id="rId19" Type="http://schemas.openxmlformats.org/officeDocument/2006/relationships/oleObject" Target="../embeddings/oleObject494.bin"/><Relationship Id="rId4" Type="http://schemas.openxmlformats.org/officeDocument/2006/relationships/image" Target="../media/image404.wmf"/><Relationship Id="rId9" Type="http://schemas.openxmlformats.org/officeDocument/2006/relationships/oleObject" Target="../embeddings/oleObject489.bin"/><Relationship Id="rId14" Type="http://schemas.openxmlformats.org/officeDocument/2006/relationships/image" Target="../media/image408.wmf"/><Relationship Id="rId22" Type="http://schemas.openxmlformats.org/officeDocument/2006/relationships/image" Target="../media/image232.wmf"/><Relationship Id="rId27" Type="http://schemas.openxmlformats.org/officeDocument/2006/relationships/oleObject" Target="../embeddings/oleObject498.bin"/><Relationship Id="rId30" Type="http://schemas.openxmlformats.org/officeDocument/2006/relationships/image" Target="../media/image414.wmf"/><Relationship Id="rId35" Type="http://schemas.openxmlformats.org/officeDocument/2006/relationships/oleObject" Target="../embeddings/oleObject502.bin"/><Relationship Id="rId43" Type="http://schemas.openxmlformats.org/officeDocument/2006/relationships/oleObject" Target="../embeddings/oleObject506.bin"/><Relationship Id="rId48" Type="http://schemas.openxmlformats.org/officeDocument/2006/relationships/image" Target="../media/image423.wmf"/><Relationship Id="rId56" Type="http://schemas.openxmlformats.org/officeDocument/2006/relationships/image" Target="../media/image427.wmf"/><Relationship Id="rId8" Type="http://schemas.openxmlformats.org/officeDocument/2006/relationships/image" Target="../media/image406.wmf"/><Relationship Id="rId51" Type="http://schemas.openxmlformats.org/officeDocument/2006/relationships/oleObject" Target="../embeddings/oleObject510.bin"/><Relationship Id="rId3" Type="http://schemas.openxmlformats.org/officeDocument/2006/relationships/oleObject" Target="../embeddings/oleObject486.bin"/><Relationship Id="rId12" Type="http://schemas.openxmlformats.org/officeDocument/2006/relationships/image" Target="../media/image221.wmf"/><Relationship Id="rId17" Type="http://schemas.openxmlformats.org/officeDocument/2006/relationships/oleObject" Target="../embeddings/oleObject493.bin"/><Relationship Id="rId25" Type="http://schemas.openxmlformats.org/officeDocument/2006/relationships/oleObject" Target="../embeddings/oleObject497.bin"/><Relationship Id="rId33" Type="http://schemas.openxmlformats.org/officeDocument/2006/relationships/oleObject" Target="../embeddings/oleObject501.bin"/><Relationship Id="rId38" Type="http://schemas.openxmlformats.org/officeDocument/2006/relationships/image" Target="../media/image418.wmf"/><Relationship Id="rId46" Type="http://schemas.openxmlformats.org/officeDocument/2006/relationships/image" Target="../media/image422.wmf"/><Relationship Id="rId20" Type="http://schemas.openxmlformats.org/officeDocument/2006/relationships/image" Target="../media/image411.wmf"/><Relationship Id="rId41" Type="http://schemas.openxmlformats.org/officeDocument/2006/relationships/oleObject" Target="../embeddings/oleObject505.bin"/><Relationship Id="rId54" Type="http://schemas.openxmlformats.org/officeDocument/2006/relationships/image" Target="../media/image426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05.wmf"/><Relationship Id="rId15" Type="http://schemas.openxmlformats.org/officeDocument/2006/relationships/oleObject" Target="../embeddings/oleObject492.bin"/><Relationship Id="rId23" Type="http://schemas.openxmlformats.org/officeDocument/2006/relationships/oleObject" Target="../embeddings/oleObject496.bin"/><Relationship Id="rId28" Type="http://schemas.openxmlformats.org/officeDocument/2006/relationships/image" Target="../media/image413.wmf"/><Relationship Id="rId36" Type="http://schemas.openxmlformats.org/officeDocument/2006/relationships/image" Target="../media/image417.wmf"/><Relationship Id="rId49" Type="http://schemas.openxmlformats.org/officeDocument/2006/relationships/oleObject" Target="../embeddings/oleObject509.bin"/><Relationship Id="rId57" Type="http://schemas.openxmlformats.org/officeDocument/2006/relationships/oleObject" Target="../embeddings/oleObject513.bin"/><Relationship Id="rId10" Type="http://schemas.openxmlformats.org/officeDocument/2006/relationships/image" Target="../media/image407.wmf"/><Relationship Id="rId31" Type="http://schemas.openxmlformats.org/officeDocument/2006/relationships/oleObject" Target="../embeddings/oleObject500.bin"/><Relationship Id="rId44" Type="http://schemas.openxmlformats.org/officeDocument/2006/relationships/image" Target="../media/image421.wmf"/><Relationship Id="rId52" Type="http://schemas.openxmlformats.org/officeDocument/2006/relationships/image" Target="../media/image425.w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3.wmf"/><Relationship Id="rId18" Type="http://schemas.openxmlformats.org/officeDocument/2006/relationships/oleObject" Target="../embeddings/oleObject521.bin"/><Relationship Id="rId26" Type="http://schemas.openxmlformats.org/officeDocument/2006/relationships/oleObject" Target="../embeddings/oleObject525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8.wmf"/><Relationship Id="rId34" Type="http://schemas.openxmlformats.org/officeDocument/2006/relationships/oleObject" Target="../embeddings/oleObject36.bin"/><Relationship Id="rId7" Type="http://schemas.openxmlformats.org/officeDocument/2006/relationships/image" Target="../media/image430.wmf"/><Relationship Id="rId12" Type="http://schemas.openxmlformats.org/officeDocument/2006/relationships/oleObject" Target="../embeddings/oleObject518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33" Type="http://schemas.openxmlformats.org/officeDocument/2006/relationships/image" Target="../media/image437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0.bin"/><Relationship Id="rId20" Type="http://schemas.openxmlformats.org/officeDocument/2006/relationships/oleObject" Target="../embeddings/oleObject522.bin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15.bin"/><Relationship Id="rId11" Type="http://schemas.openxmlformats.org/officeDocument/2006/relationships/image" Target="../media/image432.wmf"/><Relationship Id="rId24" Type="http://schemas.openxmlformats.org/officeDocument/2006/relationships/oleObject" Target="../embeddings/oleObject524.bin"/><Relationship Id="rId32" Type="http://schemas.openxmlformats.org/officeDocument/2006/relationships/image" Target="../media/image139.jpeg"/><Relationship Id="rId5" Type="http://schemas.openxmlformats.org/officeDocument/2006/relationships/image" Target="../media/image429.wmf"/><Relationship Id="rId15" Type="http://schemas.openxmlformats.org/officeDocument/2006/relationships/image" Target="../media/image434.wmf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526.bin"/><Relationship Id="rId10" Type="http://schemas.openxmlformats.org/officeDocument/2006/relationships/oleObject" Target="../embeddings/oleObject517.bin"/><Relationship Id="rId19" Type="http://schemas.openxmlformats.org/officeDocument/2006/relationships/image" Target="../media/image435.wmf"/><Relationship Id="rId31" Type="http://schemas.openxmlformats.org/officeDocument/2006/relationships/image" Target="../media/image436.wmf"/><Relationship Id="rId4" Type="http://schemas.openxmlformats.org/officeDocument/2006/relationships/oleObject" Target="../embeddings/oleObject514.bin"/><Relationship Id="rId9" Type="http://schemas.openxmlformats.org/officeDocument/2006/relationships/image" Target="../media/image431.wmf"/><Relationship Id="rId14" Type="http://schemas.openxmlformats.org/officeDocument/2006/relationships/oleObject" Target="../embeddings/oleObject519.bin"/><Relationship Id="rId22" Type="http://schemas.openxmlformats.org/officeDocument/2006/relationships/oleObject" Target="../embeddings/oleObject523.bin"/><Relationship Id="rId27" Type="http://schemas.openxmlformats.org/officeDocument/2006/relationships/image" Target="../media/image21.wmf"/><Relationship Id="rId30" Type="http://schemas.openxmlformats.org/officeDocument/2006/relationships/oleObject" Target="../embeddings/oleObject527.bin"/><Relationship Id="rId35" Type="http://schemas.openxmlformats.org/officeDocument/2006/relationships/image" Target="../media/image37.emf"/><Relationship Id="rId8" Type="http://schemas.openxmlformats.org/officeDocument/2006/relationships/oleObject" Target="../embeddings/oleObject516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1.wmf"/><Relationship Id="rId18" Type="http://schemas.openxmlformats.org/officeDocument/2006/relationships/oleObject" Target="../embeddings/oleObject535.bin"/><Relationship Id="rId26" Type="http://schemas.openxmlformats.org/officeDocument/2006/relationships/oleObject" Target="../embeddings/oleObject53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8.wmf"/><Relationship Id="rId34" Type="http://schemas.openxmlformats.org/officeDocument/2006/relationships/oleObject" Target="../embeddings/oleObject36.bin"/><Relationship Id="rId7" Type="http://schemas.openxmlformats.org/officeDocument/2006/relationships/image" Target="../media/image438.wmf"/><Relationship Id="rId12" Type="http://schemas.openxmlformats.org/officeDocument/2006/relationships/oleObject" Target="../embeddings/oleObject532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33" Type="http://schemas.openxmlformats.org/officeDocument/2006/relationships/image" Target="../media/image437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4.bin"/><Relationship Id="rId20" Type="http://schemas.openxmlformats.org/officeDocument/2006/relationships/oleObject" Target="../embeddings/oleObject536.bin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29.bin"/><Relationship Id="rId11" Type="http://schemas.openxmlformats.org/officeDocument/2006/relationships/image" Target="../media/image440.wmf"/><Relationship Id="rId24" Type="http://schemas.openxmlformats.org/officeDocument/2006/relationships/oleObject" Target="../embeddings/oleObject538.bin"/><Relationship Id="rId32" Type="http://schemas.openxmlformats.org/officeDocument/2006/relationships/image" Target="../media/image139.jpeg"/><Relationship Id="rId5" Type="http://schemas.openxmlformats.org/officeDocument/2006/relationships/image" Target="../media/image429.wmf"/><Relationship Id="rId15" Type="http://schemas.openxmlformats.org/officeDocument/2006/relationships/image" Target="../media/image442.wmf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540.bin"/><Relationship Id="rId10" Type="http://schemas.openxmlformats.org/officeDocument/2006/relationships/oleObject" Target="../embeddings/oleObject531.bin"/><Relationship Id="rId19" Type="http://schemas.openxmlformats.org/officeDocument/2006/relationships/image" Target="../media/image435.wmf"/><Relationship Id="rId31" Type="http://schemas.openxmlformats.org/officeDocument/2006/relationships/image" Target="../media/image443.wmf"/><Relationship Id="rId4" Type="http://schemas.openxmlformats.org/officeDocument/2006/relationships/oleObject" Target="../embeddings/oleObject528.bin"/><Relationship Id="rId9" Type="http://schemas.openxmlformats.org/officeDocument/2006/relationships/image" Target="../media/image439.wmf"/><Relationship Id="rId14" Type="http://schemas.openxmlformats.org/officeDocument/2006/relationships/oleObject" Target="../embeddings/oleObject533.bin"/><Relationship Id="rId22" Type="http://schemas.openxmlformats.org/officeDocument/2006/relationships/oleObject" Target="../embeddings/oleObject537.bin"/><Relationship Id="rId27" Type="http://schemas.openxmlformats.org/officeDocument/2006/relationships/image" Target="../media/image21.wmf"/><Relationship Id="rId30" Type="http://schemas.openxmlformats.org/officeDocument/2006/relationships/oleObject" Target="../embeddings/oleObject541.bin"/><Relationship Id="rId35" Type="http://schemas.openxmlformats.org/officeDocument/2006/relationships/image" Target="../media/image37.emf"/><Relationship Id="rId8" Type="http://schemas.openxmlformats.org/officeDocument/2006/relationships/oleObject" Target="../embeddings/oleObject530.bin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3.wmf"/><Relationship Id="rId18" Type="http://schemas.openxmlformats.org/officeDocument/2006/relationships/oleObject" Target="../embeddings/oleObject549.bin"/><Relationship Id="rId26" Type="http://schemas.openxmlformats.org/officeDocument/2006/relationships/oleObject" Target="../embeddings/oleObject553.bin"/><Relationship Id="rId39" Type="http://schemas.openxmlformats.org/officeDocument/2006/relationships/image" Target="../media/image37.emf"/><Relationship Id="rId21" Type="http://schemas.openxmlformats.org/officeDocument/2006/relationships/image" Target="../media/image19.wmf"/><Relationship Id="rId34" Type="http://schemas.openxmlformats.org/officeDocument/2006/relationships/oleObject" Target="../embeddings/oleObject556.bin"/><Relationship Id="rId7" Type="http://schemas.openxmlformats.org/officeDocument/2006/relationships/image" Target="../media/image430.wmf"/><Relationship Id="rId12" Type="http://schemas.openxmlformats.org/officeDocument/2006/relationships/oleObject" Target="../embeddings/oleObject546.bin"/><Relationship Id="rId17" Type="http://schemas.openxmlformats.org/officeDocument/2006/relationships/image" Target="../media/image16.wmf"/><Relationship Id="rId25" Type="http://schemas.openxmlformats.org/officeDocument/2006/relationships/image" Target="../media/image21.wmf"/><Relationship Id="rId33" Type="http://schemas.openxmlformats.org/officeDocument/2006/relationships/image" Target="../media/image435.wmf"/><Relationship Id="rId38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8.bin"/><Relationship Id="rId20" Type="http://schemas.openxmlformats.org/officeDocument/2006/relationships/oleObject" Target="../embeddings/oleObject550.bin"/><Relationship Id="rId29" Type="http://schemas.openxmlformats.org/officeDocument/2006/relationships/image" Target="../media/image447.wmf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43.bin"/><Relationship Id="rId11" Type="http://schemas.openxmlformats.org/officeDocument/2006/relationships/image" Target="../media/image432.wmf"/><Relationship Id="rId24" Type="http://schemas.openxmlformats.org/officeDocument/2006/relationships/oleObject" Target="../embeddings/oleObject552.bin"/><Relationship Id="rId32" Type="http://schemas.openxmlformats.org/officeDocument/2006/relationships/oleObject" Target="../embeddings/oleObject555.bin"/><Relationship Id="rId37" Type="http://schemas.openxmlformats.org/officeDocument/2006/relationships/image" Target="../media/image36.wmf"/><Relationship Id="rId5" Type="http://schemas.openxmlformats.org/officeDocument/2006/relationships/image" Target="../media/image429.wmf"/><Relationship Id="rId15" Type="http://schemas.openxmlformats.org/officeDocument/2006/relationships/image" Target="../media/image445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554.bin"/><Relationship Id="rId36" Type="http://schemas.openxmlformats.org/officeDocument/2006/relationships/oleObject" Target="../embeddings/oleObject557.bin"/><Relationship Id="rId10" Type="http://schemas.openxmlformats.org/officeDocument/2006/relationships/oleObject" Target="../embeddings/oleObject545.bin"/><Relationship Id="rId19" Type="http://schemas.openxmlformats.org/officeDocument/2006/relationships/image" Target="../media/image446.wmf"/><Relationship Id="rId31" Type="http://schemas.openxmlformats.org/officeDocument/2006/relationships/image" Target="../media/image437.jpeg"/><Relationship Id="rId4" Type="http://schemas.openxmlformats.org/officeDocument/2006/relationships/oleObject" Target="../embeddings/oleObject542.bin"/><Relationship Id="rId9" Type="http://schemas.openxmlformats.org/officeDocument/2006/relationships/image" Target="../media/image444.wmf"/><Relationship Id="rId14" Type="http://schemas.openxmlformats.org/officeDocument/2006/relationships/oleObject" Target="../embeddings/oleObject547.bin"/><Relationship Id="rId22" Type="http://schemas.openxmlformats.org/officeDocument/2006/relationships/oleObject" Target="../embeddings/oleObject551.bin"/><Relationship Id="rId27" Type="http://schemas.openxmlformats.org/officeDocument/2006/relationships/image" Target="../media/image22.wmf"/><Relationship Id="rId30" Type="http://schemas.openxmlformats.org/officeDocument/2006/relationships/image" Target="../media/image139.jpeg"/><Relationship Id="rId35" Type="http://schemas.openxmlformats.org/officeDocument/2006/relationships/image" Target="../media/image35.wmf"/><Relationship Id="rId8" Type="http://schemas.openxmlformats.org/officeDocument/2006/relationships/oleObject" Target="../embeddings/oleObject544.bin"/><Relationship Id="rId3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0.wmf"/><Relationship Id="rId18" Type="http://schemas.openxmlformats.org/officeDocument/2006/relationships/oleObject" Target="../embeddings/oleObject565.bin"/><Relationship Id="rId26" Type="http://schemas.openxmlformats.org/officeDocument/2006/relationships/oleObject" Target="../embeddings/oleObject569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9.wmf"/><Relationship Id="rId34" Type="http://schemas.openxmlformats.org/officeDocument/2006/relationships/oleObject" Target="../embeddings/oleObject36.bin"/><Relationship Id="rId7" Type="http://schemas.openxmlformats.org/officeDocument/2006/relationships/image" Target="../media/image430.wmf"/><Relationship Id="rId12" Type="http://schemas.openxmlformats.org/officeDocument/2006/relationships/oleObject" Target="../embeddings/oleObject562.bin"/><Relationship Id="rId17" Type="http://schemas.openxmlformats.org/officeDocument/2006/relationships/image" Target="../media/image452.wmf"/><Relationship Id="rId25" Type="http://schemas.openxmlformats.org/officeDocument/2006/relationships/image" Target="../media/image21.wmf"/><Relationship Id="rId33" Type="http://schemas.openxmlformats.org/officeDocument/2006/relationships/image" Target="../media/image4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4.bin"/><Relationship Id="rId20" Type="http://schemas.openxmlformats.org/officeDocument/2006/relationships/oleObject" Target="../embeddings/oleObject566.bin"/><Relationship Id="rId29" Type="http://schemas.openxmlformats.org/officeDocument/2006/relationships/image" Target="../media/image454.wmf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59.bin"/><Relationship Id="rId11" Type="http://schemas.openxmlformats.org/officeDocument/2006/relationships/image" Target="../media/image449.wmf"/><Relationship Id="rId24" Type="http://schemas.openxmlformats.org/officeDocument/2006/relationships/oleObject" Target="../embeddings/oleObject568.bin"/><Relationship Id="rId32" Type="http://schemas.openxmlformats.org/officeDocument/2006/relationships/oleObject" Target="../embeddings/oleObject571.bin"/><Relationship Id="rId5" Type="http://schemas.openxmlformats.org/officeDocument/2006/relationships/image" Target="../media/image429.wmf"/><Relationship Id="rId15" Type="http://schemas.openxmlformats.org/officeDocument/2006/relationships/image" Target="../media/image451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570.bin"/><Relationship Id="rId10" Type="http://schemas.openxmlformats.org/officeDocument/2006/relationships/oleObject" Target="../embeddings/oleObject561.bin"/><Relationship Id="rId19" Type="http://schemas.openxmlformats.org/officeDocument/2006/relationships/image" Target="../media/image453.wmf"/><Relationship Id="rId31" Type="http://schemas.openxmlformats.org/officeDocument/2006/relationships/image" Target="../media/image437.jpeg"/><Relationship Id="rId4" Type="http://schemas.openxmlformats.org/officeDocument/2006/relationships/oleObject" Target="../embeddings/oleObject558.bin"/><Relationship Id="rId9" Type="http://schemas.openxmlformats.org/officeDocument/2006/relationships/image" Target="../media/image448.wmf"/><Relationship Id="rId14" Type="http://schemas.openxmlformats.org/officeDocument/2006/relationships/oleObject" Target="../embeddings/oleObject563.bin"/><Relationship Id="rId22" Type="http://schemas.openxmlformats.org/officeDocument/2006/relationships/oleObject" Target="../embeddings/oleObject567.bin"/><Relationship Id="rId27" Type="http://schemas.openxmlformats.org/officeDocument/2006/relationships/image" Target="../media/image22.wmf"/><Relationship Id="rId30" Type="http://schemas.openxmlformats.org/officeDocument/2006/relationships/image" Target="../media/image139.jpeg"/><Relationship Id="rId35" Type="http://schemas.openxmlformats.org/officeDocument/2006/relationships/image" Target="../media/image37.emf"/><Relationship Id="rId8" Type="http://schemas.openxmlformats.org/officeDocument/2006/relationships/oleObject" Target="../embeddings/oleObject560.bin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8.wmf"/><Relationship Id="rId18" Type="http://schemas.openxmlformats.org/officeDocument/2006/relationships/oleObject" Target="../embeddings/oleObject579.bin"/><Relationship Id="rId26" Type="http://schemas.openxmlformats.org/officeDocument/2006/relationships/oleObject" Target="../embeddings/oleObject583.bin"/><Relationship Id="rId21" Type="http://schemas.openxmlformats.org/officeDocument/2006/relationships/image" Target="../media/image19.wmf"/><Relationship Id="rId34" Type="http://schemas.openxmlformats.org/officeDocument/2006/relationships/oleObject" Target="../embeddings/oleObject586.bin"/><Relationship Id="rId7" Type="http://schemas.openxmlformats.org/officeDocument/2006/relationships/image" Target="../media/image430.wmf"/><Relationship Id="rId12" Type="http://schemas.openxmlformats.org/officeDocument/2006/relationships/oleObject" Target="../embeddings/oleObject576.bin"/><Relationship Id="rId17" Type="http://schemas.openxmlformats.org/officeDocument/2006/relationships/image" Target="../media/image460.wmf"/><Relationship Id="rId25" Type="http://schemas.openxmlformats.org/officeDocument/2006/relationships/image" Target="../media/image21.wmf"/><Relationship Id="rId33" Type="http://schemas.openxmlformats.org/officeDocument/2006/relationships/image" Target="../media/image4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8.bin"/><Relationship Id="rId20" Type="http://schemas.openxmlformats.org/officeDocument/2006/relationships/oleObject" Target="../embeddings/oleObject580.bin"/><Relationship Id="rId29" Type="http://schemas.openxmlformats.org/officeDocument/2006/relationships/image" Target="../media/image462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73.bin"/><Relationship Id="rId11" Type="http://schemas.openxmlformats.org/officeDocument/2006/relationships/image" Target="../media/image457.wmf"/><Relationship Id="rId24" Type="http://schemas.openxmlformats.org/officeDocument/2006/relationships/oleObject" Target="../embeddings/oleObject582.bin"/><Relationship Id="rId32" Type="http://schemas.openxmlformats.org/officeDocument/2006/relationships/oleObject" Target="../embeddings/oleObject585.bin"/><Relationship Id="rId37" Type="http://schemas.openxmlformats.org/officeDocument/2006/relationships/image" Target="../media/image37.emf"/><Relationship Id="rId5" Type="http://schemas.openxmlformats.org/officeDocument/2006/relationships/image" Target="../media/image429.wmf"/><Relationship Id="rId15" Type="http://schemas.openxmlformats.org/officeDocument/2006/relationships/image" Target="../media/image459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584.bin"/><Relationship Id="rId36" Type="http://schemas.openxmlformats.org/officeDocument/2006/relationships/oleObject" Target="../embeddings/oleObject36.bin"/><Relationship Id="rId10" Type="http://schemas.openxmlformats.org/officeDocument/2006/relationships/oleObject" Target="../embeddings/oleObject575.bin"/><Relationship Id="rId19" Type="http://schemas.openxmlformats.org/officeDocument/2006/relationships/image" Target="../media/image461.wmf"/><Relationship Id="rId31" Type="http://schemas.openxmlformats.org/officeDocument/2006/relationships/image" Target="../media/image437.jpeg"/><Relationship Id="rId4" Type="http://schemas.openxmlformats.org/officeDocument/2006/relationships/oleObject" Target="../embeddings/oleObject572.bin"/><Relationship Id="rId9" Type="http://schemas.openxmlformats.org/officeDocument/2006/relationships/image" Target="../media/image456.wmf"/><Relationship Id="rId14" Type="http://schemas.openxmlformats.org/officeDocument/2006/relationships/oleObject" Target="../embeddings/oleObject577.bin"/><Relationship Id="rId22" Type="http://schemas.openxmlformats.org/officeDocument/2006/relationships/oleObject" Target="../embeddings/oleObject581.bin"/><Relationship Id="rId27" Type="http://schemas.openxmlformats.org/officeDocument/2006/relationships/image" Target="../media/image22.wmf"/><Relationship Id="rId30" Type="http://schemas.openxmlformats.org/officeDocument/2006/relationships/image" Target="../media/image139.jpeg"/><Relationship Id="rId35" Type="http://schemas.openxmlformats.org/officeDocument/2006/relationships/image" Target="../media/image464.wmf"/><Relationship Id="rId8" Type="http://schemas.openxmlformats.org/officeDocument/2006/relationships/oleObject" Target="../embeddings/oleObject574.bin"/><Relationship Id="rId3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9" Type="http://schemas.openxmlformats.org/officeDocument/2006/relationships/image" Target="../media/image27.wmf"/><Relationship Id="rId21" Type="http://schemas.openxmlformats.org/officeDocument/2006/relationships/image" Target="../media/image18.wmf"/><Relationship Id="rId34" Type="http://schemas.openxmlformats.org/officeDocument/2006/relationships/oleObject" Target="../embeddings/oleObject24.bin"/><Relationship Id="rId42" Type="http://schemas.openxmlformats.org/officeDocument/2006/relationships/oleObject" Target="../embeddings/oleObject28.bin"/><Relationship Id="rId47" Type="http://schemas.openxmlformats.org/officeDocument/2006/relationships/image" Target="../media/image31.wmf"/><Relationship Id="rId50" Type="http://schemas.openxmlformats.org/officeDocument/2006/relationships/image" Target="../media/image38.jpeg"/><Relationship Id="rId55" Type="http://schemas.openxmlformats.org/officeDocument/2006/relationships/image" Target="../media/image34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29" Type="http://schemas.openxmlformats.org/officeDocument/2006/relationships/image" Target="../media/image22.wmf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37" Type="http://schemas.openxmlformats.org/officeDocument/2006/relationships/image" Target="../media/image26.wmf"/><Relationship Id="rId40" Type="http://schemas.openxmlformats.org/officeDocument/2006/relationships/oleObject" Target="../embeddings/oleObject27.bin"/><Relationship Id="rId45" Type="http://schemas.openxmlformats.org/officeDocument/2006/relationships/image" Target="../media/image30.wmf"/><Relationship Id="rId53" Type="http://schemas.openxmlformats.org/officeDocument/2006/relationships/image" Target="../media/image33.wmf"/><Relationship Id="rId58" Type="http://schemas.openxmlformats.org/officeDocument/2006/relationships/oleObject" Target="../embeddings/oleObject35.bin"/><Relationship Id="rId5" Type="http://schemas.openxmlformats.org/officeDocument/2006/relationships/image" Target="../media/image10.wmf"/><Relationship Id="rId61" Type="http://schemas.openxmlformats.org/officeDocument/2006/relationships/image" Target="../media/image37.emf"/><Relationship Id="rId19" Type="http://schemas.openxmlformats.org/officeDocument/2006/relationships/image" Target="../media/image17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1.w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25.wmf"/><Relationship Id="rId43" Type="http://schemas.openxmlformats.org/officeDocument/2006/relationships/image" Target="../media/image29.wmf"/><Relationship Id="rId48" Type="http://schemas.openxmlformats.org/officeDocument/2006/relationships/oleObject" Target="../embeddings/oleObject31.bin"/><Relationship Id="rId56" Type="http://schemas.openxmlformats.org/officeDocument/2006/relationships/oleObject" Target="../embeddings/oleObject34.bin"/><Relationship Id="rId8" Type="http://schemas.openxmlformats.org/officeDocument/2006/relationships/oleObject" Target="../embeddings/oleObject11.bin"/><Relationship Id="rId51" Type="http://schemas.openxmlformats.org/officeDocument/2006/relationships/image" Target="../media/image39.jpeg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33" Type="http://schemas.openxmlformats.org/officeDocument/2006/relationships/image" Target="../media/image24.wmf"/><Relationship Id="rId38" Type="http://schemas.openxmlformats.org/officeDocument/2006/relationships/oleObject" Target="../embeddings/oleObject26.bin"/><Relationship Id="rId46" Type="http://schemas.openxmlformats.org/officeDocument/2006/relationships/oleObject" Target="../embeddings/oleObject30.bin"/><Relationship Id="rId59" Type="http://schemas.openxmlformats.org/officeDocument/2006/relationships/image" Target="../media/image36.wmf"/><Relationship Id="rId20" Type="http://schemas.openxmlformats.org/officeDocument/2006/relationships/oleObject" Target="../embeddings/oleObject17.bin"/><Relationship Id="rId41" Type="http://schemas.openxmlformats.org/officeDocument/2006/relationships/image" Target="../media/image28.wmf"/><Relationship Id="rId54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21.bin"/><Relationship Id="rId36" Type="http://schemas.openxmlformats.org/officeDocument/2006/relationships/oleObject" Target="../embeddings/oleObject25.bin"/><Relationship Id="rId49" Type="http://schemas.openxmlformats.org/officeDocument/2006/relationships/image" Target="../media/image32.wmf"/><Relationship Id="rId57" Type="http://schemas.openxmlformats.org/officeDocument/2006/relationships/image" Target="../media/image35.wmf"/><Relationship Id="rId10" Type="http://schemas.openxmlformats.org/officeDocument/2006/relationships/oleObject" Target="../embeddings/oleObject12.bin"/><Relationship Id="rId31" Type="http://schemas.openxmlformats.org/officeDocument/2006/relationships/image" Target="../media/image23.wmf"/><Relationship Id="rId44" Type="http://schemas.openxmlformats.org/officeDocument/2006/relationships/oleObject" Target="../embeddings/oleObject29.bin"/><Relationship Id="rId52" Type="http://schemas.openxmlformats.org/officeDocument/2006/relationships/oleObject" Target="../embeddings/oleObject32.bin"/><Relationship Id="rId60" Type="http://schemas.openxmlformats.org/officeDocument/2006/relationships/oleObject" Target="../embeddings/oleObject36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51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jpeg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9" Type="http://schemas.openxmlformats.org/officeDocument/2006/relationships/image" Target="../media/image64.wmf"/><Relationship Id="rId21" Type="http://schemas.openxmlformats.org/officeDocument/2006/relationships/image" Target="../media/image55.wmf"/><Relationship Id="rId34" Type="http://schemas.openxmlformats.org/officeDocument/2006/relationships/oleObject" Target="../embeddings/oleObject63.bin"/><Relationship Id="rId42" Type="http://schemas.openxmlformats.org/officeDocument/2006/relationships/oleObject" Target="../embeddings/oleObject67.bin"/><Relationship Id="rId47" Type="http://schemas.openxmlformats.org/officeDocument/2006/relationships/image" Target="../media/image68.wmf"/><Relationship Id="rId50" Type="http://schemas.openxmlformats.org/officeDocument/2006/relationships/oleObject" Target="../embeddings/oleObject36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9" Type="http://schemas.openxmlformats.org/officeDocument/2006/relationships/image" Target="../media/image59.wmf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2.bin"/><Relationship Id="rId37" Type="http://schemas.openxmlformats.org/officeDocument/2006/relationships/image" Target="../media/image63.wmf"/><Relationship Id="rId40" Type="http://schemas.openxmlformats.org/officeDocument/2006/relationships/oleObject" Target="../embeddings/oleObject66.bin"/><Relationship Id="rId45" Type="http://schemas.openxmlformats.org/officeDocument/2006/relationships/image" Target="../media/image67.wmf"/><Relationship Id="rId5" Type="http://schemas.openxmlformats.org/officeDocument/2006/relationships/image" Target="../media/image10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60.bin"/><Relationship Id="rId36" Type="http://schemas.openxmlformats.org/officeDocument/2006/relationships/oleObject" Target="../embeddings/oleObject64.bin"/><Relationship Id="rId49" Type="http://schemas.openxmlformats.org/officeDocument/2006/relationships/image" Target="../media/image69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4.wmf"/><Relationship Id="rId31" Type="http://schemas.openxmlformats.org/officeDocument/2006/relationships/image" Target="../media/image60.wmf"/><Relationship Id="rId44" Type="http://schemas.openxmlformats.org/officeDocument/2006/relationships/oleObject" Target="../embeddings/oleObject68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58.wmf"/><Relationship Id="rId30" Type="http://schemas.openxmlformats.org/officeDocument/2006/relationships/oleObject" Target="../embeddings/oleObject61.bin"/><Relationship Id="rId35" Type="http://schemas.openxmlformats.org/officeDocument/2006/relationships/image" Target="../media/image62.wmf"/><Relationship Id="rId43" Type="http://schemas.openxmlformats.org/officeDocument/2006/relationships/image" Target="../media/image66.wmf"/><Relationship Id="rId48" Type="http://schemas.openxmlformats.org/officeDocument/2006/relationships/oleObject" Target="../embeddings/oleObject70.bin"/><Relationship Id="rId8" Type="http://schemas.openxmlformats.org/officeDocument/2006/relationships/oleObject" Target="../embeddings/oleObject51.bin"/><Relationship Id="rId51" Type="http://schemas.openxmlformats.org/officeDocument/2006/relationships/image" Target="../media/image37.emf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38.jpeg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33" Type="http://schemas.openxmlformats.org/officeDocument/2006/relationships/image" Target="../media/image61.wmf"/><Relationship Id="rId38" Type="http://schemas.openxmlformats.org/officeDocument/2006/relationships/oleObject" Target="../embeddings/oleObject65.bin"/><Relationship Id="rId46" Type="http://schemas.openxmlformats.org/officeDocument/2006/relationships/oleObject" Target="../embeddings/oleObject69.bin"/><Relationship Id="rId20" Type="http://schemas.openxmlformats.org/officeDocument/2006/relationships/oleObject" Target="../embeddings/oleObject56.bin"/><Relationship Id="rId41" Type="http://schemas.openxmlformats.org/officeDocument/2006/relationships/image" Target="../media/image65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8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29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81.bin"/><Relationship Id="rId5" Type="http://schemas.openxmlformats.org/officeDocument/2006/relationships/image" Target="../media/image11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28" Type="http://schemas.openxmlformats.org/officeDocument/2006/relationships/oleObject" Target="../embeddings/oleObject83.bin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wmf"/><Relationship Id="rId18" Type="http://schemas.openxmlformats.org/officeDocument/2006/relationships/oleObject" Target="../embeddings/oleObject91.bin"/><Relationship Id="rId26" Type="http://schemas.openxmlformats.org/officeDocument/2006/relationships/oleObject" Target="../embeddings/oleObject95.bin"/><Relationship Id="rId39" Type="http://schemas.openxmlformats.org/officeDocument/2006/relationships/oleObject" Target="../embeddings/oleObject101.bin"/><Relationship Id="rId21" Type="http://schemas.openxmlformats.org/officeDocument/2006/relationships/image" Target="../media/image78.wmf"/><Relationship Id="rId34" Type="http://schemas.openxmlformats.org/officeDocument/2006/relationships/oleObject" Target="../embeddings/oleObject99.bin"/><Relationship Id="rId42" Type="http://schemas.openxmlformats.org/officeDocument/2006/relationships/image" Target="../media/image88.wmf"/><Relationship Id="rId47" Type="http://schemas.openxmlformats.org/officeDocument/2006/relationships/oleObject" Target="../embeddings/oleObject105.bin"/><Relationship Id="rId50" Type="http://schemas.openxmlformats.org/officeDocument/2006/relationships/image" Target="../media/image92.wmf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0.bin"/><Relationship Id="rId29" Type="http://schemas.openxmlformats.org/officeDocument/2006/relationships/image" Target="../media/image82.wmf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8.bin"/><Relationship Id="rId37" Type="http://schemas.openxmlformats.org/officeDocument/2006/relationships/oleObject" Target="../embeddings/oleObject100.bin"/><Relationship Id="rId40" Type="http://schemas.openxmlformats.org/officeDocument/2006/relationships/image" Target="../media/image87.wmf"/><Relationship Id="rId45" Type="http://schemas.openxmlformats.org/officeDocument/2006/relationships/oleObject" Target="../embeddings/oleObject104.bin"/><Relationship Id="rId5" Type="http://schemas.openxmlformats.org/officeDocument/2006/relationships/image" Target="../media/image71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96.bin"/><Relationship Id="rId36" Type="http://schemas.openxmlformats.org/officeDocument/2006/relationships/image" Target="../media/image93.jpeg"/><Relationship Id="rId49" Type="http://schemas.openxmlformats.org/officeDocument/2006/relationships/oleObject" Target="../embeddings/oleObject106.bin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77.wmf"/><Relationship Id="rId31" Type="http://schemas.openxmlformats.org/officeDocument/2006/relationships/image" Target="../media/image83.wmf"/><Relationship Id="rId44" Type="http://schemas.openxmlformats.org/officeDocument/2006/relationships/image" Target="../media/image89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81.wmf"/><Relationship Id="rId30" Type="http://schemas.openxmlformats.org/officeDocument/2006/relationships/oleObject" Target="../embeddings/oleObject97.bin"/><Relationship Id="rId35" Type="http://schemas.openxmlformats.org/officeDocument/2006/relationships/image" Target="../media/image85.wmf"/><Relationship Id="rId43" Type="http://schemas.openxmlformats.org/officeDocument/2006/relationships/oleObject" Target="../embeddings/oleObject103.bin"/><Relationship Id="rId48" Type="http://schemas.openxmlformats.org/officeDocument/2006/relationships/image" Target="../media/image91.wmf"/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7.xml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33" Type="http://schemas.openxmlformats.org/officeDocument/2006/relationships/image" Target="../media/image84.wmf"/><Relationship Id="rId38" Type="http://schemas.openxmlformats.org/officeDocument/2006/relationships/image" Target="../media/image86.wmf"/><Relationship Id="rId46" Type="http://schemas.openxmlformats.org/officeDocument/2006/relationships/image" Target="../media/image90.wmf"/><Relationship Id="rId20" Type="http://schemas.openxmlformats.org/officeDocument/2006/relationships/oleObject" Target="../embeddings/oleObject92.bin"/><Relationship Id="rId41" Type="http://schemas.openxmlformats.org/officeDocument/2006/relationships/oleObject" Target="../embeddings/oleObject10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5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wmf"/><Relationship Id="rId18" Type="http://schemas.openxmlformats.org/officeDocument/2006/relationships/oleObject" Target="../embeddings/oleObject114.bin"/><Relationship Id="rId26" Type="http://schemas.openxmlformats.org/officeDocument/2006/relationships/oleObject" Target="../embeddings/oleObject118.bin"/><Relationship Id="rId39" Type="http://schemas.openxmlformats.org/officeDocument/2006/relationships/image" Target="../media/image111.wmf"/><Relationship Id="rId21" Type="http://schemas.openxmlformats.org/officeDocument/2006/relationships/image" Target="../media/image102.wmf"/><Relationship Id="rId34" Type="http://schemas.openxmlformats.org/officeDocument/2006/relationships/oleObject" Target="../embeddings/oleObject122.bin"/><Relationship Id="rId42" Type="http://schemas.openxmlformats.org/officeDocument/2006/relationships/oleObject" Target="../embeddings/oleObject126.bin"/><Relationship Id="rId47" Type="http://schemas.openxmlformats.org/officeDocument/2006/relationships/image" Target="../media/image115.wmf"/><Relationship Id="rId50" Type="http://schemas.openxmlformats.org/officeDocument/2006/relationships/oleObject" Target="../embeddings/oleObject130.bin"/><Relationship Id="rId55" Type="http://schemas.openxmlformats.org/officeDocument/2006/relationships/image" Target="../media/image119.wmf"/><Relationship Id="rId63" Type="http://schemas.openxmlformats.org/officeDocument/2006/relationships/image" Target="../media/image123.wmf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3.bin"/><Relationship Id="rId29" Type="http://schemas.openxmlformats.org/officeDocument/2006/relationships/image" Target="../media/image106.wmf"/><Relationship Id="rId11" Type="http://schemas.openxmlformats.org/officeDocument/2006/relationships/image" Target="../media/image97.wmf"/><Relationship Id="rId24" Type="http://schemas.openxmlformats.org/officeDocument/2006/relationships/oleObject" Target="../embeddings/oleObject117.bin"/><Relationship Id="rId32" Type="http://schemas.openxmlformats.org/officeDocument/2006/relationships/oleObject" Target="../embeddings/oleObject121.bin"/><Relationship Id="rId37" Type="http://schemas.openxmlformats.org/officeDocument/2006/relationships/image" Target="../media/image110.wmf"/><Relationship Id="rId40" Type="http://schemas.openxmlformats.org/officeDocument/2006/relationships/oleObject" Target="../embeddings/oleObject125.bin"/><Relationship Id="rId45" Type="http://schemas.openxmlformats.org/officeDocument/2006/relationships/image" Target="../media/image114.wmf"/><Relationship Id="rId53" Type="http://schemas.openxmlformats.org/officeDocument/2006/relationships/image" Target="../media/image118.wmf"/><Relationship Id="rId58" Type="http://schemas.openxmlformats.org/officeDocument/2006/relationships/oleObject" Target="../embeddings/oleObject134.bin"/><Relationship Id="rId5" Type="http://schemas.openxmlformats.org/officeDocument/2006/relationships/image" Target="../media/image94.wmf"/><Relationship Id="rId61" Type="http://schemas.openxmlformats.org/officeDocument/2006/relationships/image" Target="../media/image122.wmf"/><Relationship Id="rId19" Type="http://schemas.openxmlformats.org/officeDocument/2006/relationships/image" Target="../media/image101.wmf"/><Relationship Id="rId14" Type="http://schemas.openxmlformats.org/officeDocument/2006/relationships/oleObject" Target="../embeddings/oleObject112.bin"/><Relationship Id="rId22" Type="http://schemas.openxmlformats.org/officeDocument/2006/relationships/oleObject" Target="../embeddings/oleObject116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120.bin"/><Relationship Id="rId35" Type="http://schemas.openxmlformats.org/officeDocument/2006/relationships/image" Target="../media/image109.wmf"/><Relationship Id="rId43" Type="http://schemas.openxmlformats.org/officeDocument/2006/relationships/image" Target="../media/image113.wmf"/><Relationship Id="rId48" Type="http://schemas.openxmlformats.org/officeDocument/2006/relationships/oleObject" Target="../embeddings/oleObject129.bin"/><Relationship Id="rId56" Type="http://schemas.openxmlformats.org/officeDocument/2006/relationships/oleObject" Target="../embeddings/oleObject133.bin"/><Relationship Id="rId8" Type="http://schemas.openxmlformats.org/officeDocument/2006/relationships/oleObject" Target="../embeddings/oleObject109.bin"/><Relationship Id="rId51" Type="http://schemas.openxmlformats.org/officeDocument/2006/relationships/image" Target="../media/image117.wmf"/><Relationship Id="rId3" Type="http://schemas.openxmlformats.org/officeDocument/2006/relationships/image" Target="../media/image93.jpeg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33" Type="http://schemas.openxmlformats.org/officeDocument/2006/relationships/image" Target="../media/image108.wmf"/><Relationship Id="rId38" Type="http://schemas.openxmlformats.org/officeDocument/2006/relationships/oleObject" Target="../embeddings/oleObject124.bin"/><Relationship Id="rId46" Type="http://schemas.openxmlformats.org/officeDocument/2006/relationships/oleObject" Target="../embeddings/oleObject128.bin"/><Relationship Id="rId59" Type="http://schemas.openxmlformats.org/officeDocument/2006/relationships/image" Target="../media/image121.wmf"/><Relationship Id="rId20" Type="http://schemas.openxmlformats.org/officeDocument/2006/relationships/oleObject" Target="../embeddings/oleObject115.bin"/><Relationship Id="rId41" Type="http://schemas.openxmlformats.org/officeDocument/2006/relationships/image" Target="../media/image112.wmf"/><Relationship Id="rId54" Type="http://schemas.openxmlformats.org/officeDocument/2006/relationships/oleObject" Target="../embeddings/oleObject132.bin"/><Relationship Id="rId62" Type="http://schemas.openxmlformats.org/officeDocument/2006/relationships/oleObject" Target="../embeddings/oleObject13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8.bin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119.bin"/><Relationship Id="rId36" Type="http://schemas.openxmlformats.org/officeDocument/2006/relationships/oleObject" Target="../embeddings/oleObject123.bin"/><Relationship Id="rId49" Type="http://schemas.openxmlformats.org/officeDocument/2006/relationships/image" Target="../media/image116.wmf"/><Relationship Id="rId57" Type="http://schemas.openxmlformats.org/officeDocument/2006/relationships/image" Target="../media/image120.wmf"/><Relationship Id="rId10" Type="http://schemas.openxmlformats.org/officeDocument/2006/relationships/oleObject" Target="../embeddings/oleObject110.bin"/><Relationship Id="rId31" Type="http://schemas.openxmlformats.org/officeDocument/2006/relationships/image" Target="../media/image107.wmf"/><Relationship Id="rId44" Type="http://schemas.openxmlformats.org/officeDocument/2006/relationships/oleObject" Target="../embeddings/oleObject127.bin"/><Relationship Id="rId52" Type="http://schemas.openxmlformats.org/officeDocument/2006/relationships/oleObject" Target="../embeddings/oleObject131.bin"/><Relationship Id="rId60" Type="http://schemas.openxmlformats.org/officeDocument/2006/relationships/oleObject" Target="../embeddings/oleObject135.bin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9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6F5B-2916-4A30-889F-76B7F1688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965197"/>
            <a:ext cx="15544800" cy="2971800"/>
          </a:xfrm>
        </p:spPr>
        <p:txBody>
          <a:bodyPr>
            <a:normAutofit/>
          </a:bodyPr>
          <a:lstStyle/>
          <a:p>
            <a:r>
              <a:rPr lang="en-US" sz="10000" b="1" dirty="0">
                <a:solidFill>
                  <a:srgbClr val="800000"/>
                </a:solidFill>
              </a:rPr>
              <a:t>Notes Power System Dynamics and Stability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E2888-62D8-4B66-BBE7-A59F1C450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815" y="12480923"/>
            <a:ext cx="9601200" cy="3368677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Based upon 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150AEE"/>
                </a:solidFill>
              </a:rPr>
              <a:t>Power System Dynamics and Stability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150AEE"/>
                </a:solidFill>
              </a:rPr>
              <a:t>Peter W. Sauer and M.A. </a:t>
            </a:r>
            <a:r>
              <a:rPr lang="en-US" b="1" dirty="0" err="1">
                <a:solidFill>
                  <a:srgbClr val="150AEE"/>
                </a:solidFill>
              </a:rPr>
              <a:t>Pai</a:t>
            </a:r>
            <a:endParaRPr lang="en-US" b="1" dirty="0">
              <a:solidFill>
                <a:srgbClr val="150AEE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150AEE"/>
                </a:solidFill>
              </a:rPr>
              <a:t>1st Edition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D1502-AC6A-43CE-9E29-53B8E72E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9D4F-7802-471E-AB12-ABD3D56269A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57797-FF7F-43FC-A4F5-24B06D72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4A9395C-CF65-4B5F-820E-84917DB655FA}"/>
              </a:ext>
            </a:extLst>
          </p:cNvPr>
          <p:cNvSpPr txBox="1">
            <a:spLocks/>
          </p:cNvSpPr>
          <p:nvPr/>
        </p:nvSpPr>
        <p:spPr>
          <a:xfrm>
            <a:off x="2307771" y="4475160"/>
            <a:ext cx="13716000" cy="746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0" dirty="0">
                <a:solidFill>
                  <a:srgbClr val="150AEE"/>
                </a:solidFill>
              </a:rPr>
              <a:t>Prepared by </a:t>
            </a:r>
          </a:p>
          <a:p>
            <a:pPr fontAlgn="auto">
              <a:spcAft>
                <a:spcPts val="0"/>
              </a:spcAft>
            </a:pPr>
            <a:r>
              <a:rPr lang="en-US" sz="8000" b="1" dirty="0">
                <a:solidFill>
                  <a:srgbClr val="150AEE"/>
                </a:solidFill>
              </a:rPr>
              <a:t>Karl Reinhard</a:t>
            </a:r>
          </a:p>
          <a:p>
            <a:pPr fontAlgn="auto">
              <a:spcAft>
                <a:spcPts val="0"/>
              </a:spcAft>
            </a:pPr>
            <a:r>
              <a:rPr lang="en-US" sz="8000" b="1" dirty="0">
                <a:solidFill>
                  <a:srgbClr val="150AEE"/>
                </a:solidFill>
              </a:rPr>
              <a:t>reinhardke@gmail.com</a:t>
            </a:r>
          </a:p>
          <a:p>
            <a:pPr fontAlgn="auto">
              <a:spcAft>
                <a:spcPts val="0"/>
              </a:spcAft>
            </a:pPr>
            <a:r>
              <a:rPr lang="en-US" sz="8000" dirty="0">
                <a:solidFill>
                  <a:srgbClr val="150AEE"/>
                </a:solidFill>
              </a:rPr>
              <a:t>Latest Update:  1 Feb 18</a:t>
            </a:r>
          </a:p>
          <a:p>
            <a:pPr fontAlgn="auto">
              <a:spcAft>
                <a:spcPts val="0"/>
              </a:spcAft>
            </a:pPr>
            <a:endParaRPr lang="en-US" sz="8000" b="1" dirty="0">
              <a:solidFill>
                <a:srgbClr val="150AEE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8000" dirty="0">
                <a:solidFill>
                  <a:srgbClr val="150AEE"/>
                </a:solidFill>
              </a:rPr>
              <a:t>Supporting PhD Dissertation:</a:t>
            </a:r>
          </a:p>
          <a:p>
            <a:pPr fontAlgn="auto">
              <a:spcAft>
                <a:spcPts val="0"/>
              </a:spcAft>
            </a:pPr>
            <a:r>
              <a:rPr lang="en-US" sz="8000" b="1" dirty="0">
                <a:solidFill>
                  <a:srgbClr val="990000"/>
                </a:solidFill>
              </a:rPr>
              <a:t>Power System Dynamic Modeling and Synchrophasor Measurements</a:t>
            </a:r>
          </a:p>
          <a:p>
            <a:pPr fontAlgn="auto">
              <a:spcAft>
                <a:spcPts val="0"/>
              </a:spcAft>
            </a:pPr>
            <a:r>
              <a:rPr lang="en-US" sz="8000" dirty="0">
                <a:solidFill>
                  <a:srgbClr val="990000"/>
                </a:solidFill>
              </a:rPr>
              <a:t>©Jan ‘17</a:t>
            </a:r>
          </a:p>
          <a:p>
            <a:pPr fontAlgn="auto">
              <a:spcAft>
                <a:spcPts val="0"/>
              </a:spcAft>
            </a:pPr>
            <a:endParaRPr lang="en-US" sz="8000" dirty="0">
              <a:solidFill>
                <a:srgbClr val="99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980F6-AB5C-477B-8DAA-05E366B1E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665" y="11968160"/>
            <a:ext cx="4816477" cy="4816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EFD6D2-41CA-4A72-9FEB-B50A0485437D}"/>
              </a:ext>
            </a:extLst>
          </p:cNvPr>
          <p:cNvSpPr txBox="1"/>
          <p:nvPr/>
        </p:nvSpPr>
        <p:spPr>
          <a:xfrm>
            <a:off x="1374321" y="17056783"/>
            <a:ext cx="15923079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n-lt"/>
              </a:rPr>
              <a:t>Contents</a:t>
            </a:r>
          </a:p>
          <a:p>
            <a:r>
              <a:rPr lang="en-US" sz="3600" dirty="0"/>
              <a:t>Variables and Definitions											1</a:t>
            </a:r>
          </a:p>
          <a:p>
            <a:r>
              <a:rPr lang="en-US" sz="3600" dirty="0"/>
              <a:t>Single Machine, </a:t>
            </a:r>
            <a:r>
              <a:rPr lang="en-US" sz="3600" b="1" dirty="0" err="1">
                <a:solidFill>
                  <a:srgbClr val="990000"/>
                </a:solidFill>
              </a:rPr>
              <a:t>Inf</a:t>
            </a:r>
            <a:r>
              <a:rPr lang="en-US" sz="3600" b="1" dirty="0">
                <a:solidFill>
                  <a:srgbClr val="990000"/>
                </a:solidFill>
              </a:rPr>
              <a:t> Bus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990000"/>
                </a:solidFill>
              </a:rPr>
              <a:t>Balanced</a:t>
            </a:r>
            <a:r>
              <a:rPr lang="en-US" sz="3600" dirty="0"/>
              <a:t> 3</a:t>
            </a:r>
            <a:r>
              <a:rPr lang="en-US" sz="3600" dirty="0">
                <a:latin typeface="Symbol" panose="05050102010706020507" pitchFamily="18" charset="2"/>
              </a:rPr>
              <a:t>f</a:t>
            </a:r>
            <a:r>
              <a:rPr lang="en-US" sz="3600" dirty="0"/>
              <a:t> Transmission Line (T.L.)				4</a:t>
            </a:r>
          </a:p>
          <a:p>
            <a:r>
              <a:rPr lang="en-US" sz="3600" dirty="0"/>
              <a:t>Reference Frame Theory Prep to consider Unbalanced 3</a:t>
            </a:r>
            <a:r>
              <a:rPr lang="en-US" sz="3600" dirty="0">
                <a:latin typeface="Symbol" panose="05050102010706020507" pitchFamily="18" charset="2"/>
              </a:rPr>
              <a:t>f</a:t>
            </a:r>
            <a:r>
              <a:rPr lang="en-US" sz="3600" dirty="0"/>
              <a:t> T.L.		 		6</a:t>
            </a:r>
          </a:p>
          <a:p>
            <a:r>
              <a:rPr lang="en-US" sz="3600" dirty="0"/>
              <a:t>Park’s Transformation for Resistive T.L. Component						8</a:t>
            </a:r>
          </a:p>
          <a:p>
            <a:r>
              <a:rPr lang="en-US" sz="3600" dirty="0"/>
              <a:t>Park’s Transformation for Inductive T.L. Component						9</a:t>
            </a:r>
          </a:p>
          <a:p>
            <a:r>
              <a:rPr lang="en-US" sz="3600" dirty="0" err="1"/>
              <a:t>Eqn</a:t>
            </a:r>
            <a:r>
              <a:rPr lang="en-US" sz="3600" dirty="0"/>
              <a:t> Dev for Stator Components 									       10</a:t>
            </a:r>
          </a:p>
          <a:p>
            <a:r>
              <a:rPr lang="en-US" sz="3600" dirty="0" err="1"/>
              <a:t>Eqn</a:t>
            </a:r>
            <a:r>
              <a:rPr lang="en-US" sz="3600" dirty="0"/>
              <a:t> Dev for T.L. Components									       11</a:t>
            </a:r>
          </a:p>
          <a:p>
            <a:r>
              <a:rPr lang="en-US" sz="3600" dirty="0"/>
              <a:t>Modified </a:t>
            </a:r>
            <a:r>
              <a:rPr lang="en-US" sz="3600" dirty="0" err="1"/>
              <a:t>Eqns</a:t>
            </a:r>
            <a:r>
              <a:rPr lang="en-US" sz="3600" dirty="0"/>
              <a:t> for </a:t>
            </a:r>
            <a:r>
              <a:rPr lang="en-US" sz="3600" dirty="0">
                <a:sym typeface="Symbol" panose="05050102010706020507" pitchFamily="18" charset="2"/>
              </a:rPr>
              <a:t></a:t>
            </a:r>
            <a:r>
              <a:rPr lang="en-US" sz="3600" baseline="-25000" dirty="0"/>
              <a:t>d</a:t>
            </a:r>
            <a:r>
              <a:rPr lang="en-US" sz="3600" dirty="0"/>
              <a:t> and </a:t>
            </a:r>
            <a:r>
              <a:rPr lang="en-US" sz="3600" dirty="0">
                <a:sym typeface="Symbol" panose="05050102010706020507" pitchFamily="18" charset="2"/>
              </a:rPr>
              <a:t></a:t>
            </a:r>
            <a:r>
              <a:rPr lang="en-US" sz="3600" baseline="-25000" dirty="0"/>
              <a:t>q</a:t>
            </a:r>
            <a:r>
              <a:rPr lang="en-US" sz="3600" dirty="0"/>
              <a:t> formulation							       13</a:t>
            </a:r>
          </a:p>
          <a:p>
            <a:r>
              <a:rPr lang="en-US" sz="3600" dirty="0"/>
              <a:t>Transmission Line </a:t>
            </a:r>
            <a:r>
              <a:rPr lang="en-US" sz="3600" dirty="0" err="1"/>
              <a:t>Eqn</a:t>
            </a:r>
            <a:r>
              <a:rPr lang="en-US" sz="3600" dirty="0"/>
              <a:t> Development								       18</a:t>
            </a:r>
          </a:p>
          <a:p>
            <a:r>
              <a:rPr lang="en-US" sz="3600" dirty="0"/>
              <a:t>Single Machine, </a:t>
            </a:r>
            <a:r>
              <a:rPr lang="en-US" sz="3600" b="1" dirty="0" err="1">
                <a:solidFill>
                  <a:srgbClr val="990000"/>
                </a:solidFill>
              </a:rPr>
              <a:t>Inf</a:t>
            </a:r>
            <a:r>
              <a:rPr lang="en-US" sz="3600" b="1" dirty="0">
                <a:solidFill>
                  <a:srgbClr val="990000"/>
                </a:solidFill>
              </a:rPr>
              <a:t> Bus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990000"/>
                </a:solidFill>
              </a:rPr>
              <a:t>Un-Balanced</a:t>
            </a:r>
            <a:r>
              <a:rPr lang="en-US" sz="3600" dirty="0"/>
              <a:t> 3</a:t>
            </a:r>
            <a:r>
              <a:rPr lang="en-US" sz="3600" dirty="0">
                <a:latin typeface="Symbol" panose="05050102010706020507" pitchFamily="18" charset="2"/>
              </a:rPr>
              <a:t>f</a:t>
            </a:r>
            <a:r>
              <a:rPr lang="en-US" sz="3600" dirty="0"/>
              <a:t> Transmission Line (T.L.)		       20</a:t>
            </a:r>
          </a:p>
          <a:p>
            <a:r>
              <a:rPr lang="en-US" sz="3600" dirty="0"/>
              <a:t>Single Machine, Resistive Load (</a:t>
            </a:r>
            <a:r>
              <a:rPr lang="en-US" sz="3600" dirty="0" err="1"/>
              <a:t>Raskin</a:t>
            </a:r>
            <a:r>
              <a:rPr lang="en-US" sz="3600" dirty="0"/>
              <a:t>), </a:t>
            </a:r>
            <a:r>
              <a:rPr lang="en-US" sz="3600" dirty="0" err="1"/>
              <a:t>Eqn</a:t>
            </a:r>
            <a:r>
              <a:rPr lang="en-US" sz="3600" dirty="0"/>
              <a:t> Development			       27</a:t>
            </a:r>
          </a:p>
          <a:p>
            <a:r>
              <a:rPr lang="en-US" sz="3600" dirty="0"/>
              <a:t>Single Machine, Resistive Load (</a:t>
            </a:r>
            <a:r>
              <a:rPr lang="en-US" sz="3600" dirty="0" err="1"/>
              <a:t>Raskin</a:t>
            </a:r>
            <a:r>
              <a:rPr lang="en-US" sz="3600" dirty="0"/>
              <a:t>), </a:t>
            </a:r>
            <a:r>
              <a:rPr lang="en-US" sz="3600" dirty="0" err="1"/>
              <a:t>Eqn</a:t>
            </a:r>
            <a:r>
              <a:rPr lang="en-US" sz="3600" dirty="0"/>
              <a:t> Development (</a:t>
            </a:r>
            <a:r>
              <a:rPr lang="en-US" sz="3600" dirty="0">
                <a:sym typeface="Symbol" panose="05050102010706020507" pitchFamily="18" charset="2"/>
              </a:rPr>
              <a:t> = 0)</a:t>
            </a:r>
            <a:r>
              <a:rPr lang="en-US" sz="3600" dirty="0"/>
              <a:t>		       29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			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		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459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762000"/>
            <a:ext cx="5924426" cy="2916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400" y="3054412"/>
            <a:ext cx="3477768" cy="314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38834"/>
            <a:ext cx="458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Equation Development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27200" y="2420938"/>
          <a:ext cx="50419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2" name="Equation" r:id="rId5" imgW="5041800" imgH="2514600" progId="Equation.DSMT4">
                  <p:embed/>
                </p:oleObj>
              </mc:Choice>
              <mc:Fallback>
                <p:oleObj name="Equation" r:id="rId5" imgW="5041800" imgH="251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7200" y="2420938"/>
                        <a:ext cx="50419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593544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3" name="Equation" r:id="rId7" imgW="914400" imgH="336960" progId="Equation.DSMT4">
                  <p:embed/>
                </p:oleObj>
              </mc:Choice>
              <mc:Fallback>
                <p:oleObj name="Equation" r:id="rId7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6400" y="5935443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5242793"/>
            <a:ext cx="7838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Apply Park Transformation to refer “stator frame” </a:t>
            </a:r>
          </a:p>
          <a:p>
            <a:r>
              <a:rPr lang="en-US" sz="2800" dirty="0">
                <a:latin typeface="+mn-lt"/>
              </a:rPr>
              <a:t>variables and constituent relations to “rotor frame” 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0018713" y="4486275"/>
          <a:ext cx="744537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4" name="Equation" r:id="rId9" imgW="9347040" imgH="3098520" progId="Equation.DSMT4">
                  <p:embed/>
                </p:oleObj>
              </mc:Choice>
              <mc:Fallback>
                <p:oleObj name="Equation" r:id="rId9" imgW="9347040" imgH="309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8713" y="4486275"/>
                        <a:ext cx="744537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12900" y="6386513"/>
          <a:ext cx="67818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5" name="Equation" r:id="rId11" imgW="6781680" imgH="4483080" progId="Equation.DSMT4">
                  <p:embed/>
                </p:oleObj>
              </mc:Choice>
              <mc:Fallback>
                <p:oleObj name="Equation" r:id="rId11" imgW="6781680" imgH="4483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12900" y="6386513"/>
                        <a:ext cx="6781800" cy="448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06550" y="11112500"/>
          <a:ext cx="108204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6" name="Equation" r:id="rId13" imgW="10820160" imgH="3606480" progId="Equation.DSMT4">
                  <p:embed/>
                </p:oleObj>
              </mc:Choice>
              <mc:Fallback>
                <p:oleObj name="Equation" r:id="rId13" imgW="10820160" imgH="360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06550" y="11112500"/>
                        <a:ext cx="10820400" cy="36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2877800" y="10869898"/>
            <a:ext cx="4419600" cy="2133600"/>
            <a:chOff x="12877800" y="10668000"/>
            <a:chExt cx="4419600" cy="213360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3411200" y="10668000"/>
            <a:ext cx="3886200" cy="199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887" name="Equation" r:id="rId15" imgW="4546440" imgH="2336760" progId="Equation.DSMT4">
                    <p:embed/>
                  </p:oleObj>
                </mc:Choice>
                <mc:Fallback>
                  <p:oleObj name="Equation" r:id="rId15" imgW="4546440" imgH="2336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3411200" y="10668000"/>
                          <a:ext cx="3886200" cy="1997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eft Brace 12"/>
            <p:cNvSpPr/>
            <p:nvPr/>
          </p:nvSpPr>
          <p:spPr>
            <a:xfrm>
              <a:off x="12877800" y="10744200"/>
              <a:ext cx="381000" cy="2057400"/>
            </a:xfrm>
            <a:prstGeom prst="leftBrace">
              <a:avLst/>
            </a:prstGeom>
            <a:ln w="38100">
              <a:solidFill>
                <a:srgbClr val="150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38758" y="3291911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8758" y="3845078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758" y="4365479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13080522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(3.17)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13633689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(3.18)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1415409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(3.19)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295400" y="15027275"/>
          <a:ext cx="85725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8" name="Equation" r:id="rId17" imgW="8572320" imgH="2730240" progId="Equation.DSMT4">
                  <p:embed/>
                </p:oleObj>
              </mc:Choice>
              <mc:Fallback>
                <p:oleObj name="Equation" r:id="rId17" imgW="8572320" imgH="273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95400" y="15027275"/>
                        <a:ext cx="85725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7733"/>
              </p:ext>
            </p:extLst>
          </p:nvPr>
        </p:nvGraphicFramePr>
        <p:xfrm>
          <a:off x="1316446" y="17660546"/>
          <a:ext cx="4038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89" name="Equation" r:id="rId19" imgW="4038480" imgH="1523880" progId="Equation.DSMT4">
                  <p:embed/>
                </p:oleObj>
              </mc:Choice>
              <mc:Fallback>
                <p:oleObj name="Equation" r:id="rId19" imgW="403848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16446" y="17660546"/>
                        <a:ext cx="40386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59046"/>
              </p:ext>
            </p:extLst>
          </p:nvPr>
        </p:nvGraphicFramePr>
        <p:xfrm>
          <a:off x="9509941" y="18199703"/>
          <a:ext cx="8462918" cy="103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0" name="Equation" r:id="rId21" imgW="8648640" imgH="1054080" progId="Equation.DSMT4">
                  <p:embed/>
                </p:oleObj>
              </mc:Choice>
              <mc:Fallback>
                <p:oleObj name="Equation" r:id="rId21" imgW="86486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509941" y="18199703"/>
                        <a:ext cx="8462918" cy="103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62927"/>
              </p:ext>
            </p:extLst>
          </p:nvPr>
        </p:nvGraphicFramePr>
        <p:xfrm>
          <a:off x="1316446" y="19489628"/>
          <a:ext cx="4367507" cy="102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1" name="Equation" r:id="rId23" imgW="4508280" imgH="1054080" progId="Equation.DSMT4">
                  <p:embed/>
                </p:oleObj>
              </mc:Choice>
              <mc:Fallback>
                <p:oleObj name="Equation" r:id="rId23" imgW="45082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316446" y="19489628"/>
                        <a:ext cx="4367507" cy="1021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57925"/>
              </p:ext>
            </p:extLst>
          </p:nvPr>
        </p:nvGraphicFramePr>
        <p:xfrm>
          <a:off x="9068055" y="19301563"/>
          <a:ext cx="836453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2" name="Equation" r:id="rId25" imgW="8572320" imgH="1054080" progId="Equation.DSMT4">
                  <p:embed/>
                </p:oleObj>
              </mc:Choice>
              <mc:Fallback>
                <p:oleObj name="Equation" r:id="rId25" imgW="857232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068055" y="19301563"/>
                        <a:ext cx="8364537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773113" y="20845463"/>
          <a:ext cx="8636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3" name="Equation" r:id="rId27" imgW="8635680" imgH="1054080" progId="Equation.DSMT4">
                  <p:embed/>
                </p:oleObj>
              </mc:Choice>
              <mc:Fallback>
                <p:oleObj name="Equation" r:id="rId27" imgW="8635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73113" y="20845463"/>
                        <a:ext cx="86360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182418"/>
              </p:ext>
            </p:extLst>
          </p:nvPr>
        </p:nvGraphicFramePr>
        <p:xfrm>
          <a:off x="1562100" y="22382163"/>
          <a:ext cx="10058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4" name="Equation" r:id="rId29" imgW="10058400" imgH="2133360" progId="Equation.DSMT4">
                  <p:embed/>
                </p:oleObj>
              </mc:Choice>
              <mc:Fallback>
                <p:oleObj name="Equation" r:id="rId29" imgW="1005840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62100" y="22382163"/>
                        <a:ext cx="100584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57312" y="22524857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(3.148)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7312" y="23078024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(3.149)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7312" y="23598425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(3.150)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1506200" y="22724912"/>
          <a:ext cx="5136831" cy="894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5" name="Equation" r:id="rId31" imgW="5689440" imgH="990360" progId="Equation.DSMT4">
                  <p:embed/>
                </p:oleObj>
              </mc:Choice>
              <mc:Fallback>
                <p:oleObj name="Equation" r:id="rId31" imgW="568944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1506200" y="22724912"/>
                        <a:ext cx="5136831" cy="894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03090" y="1417350"/>
            <a:ext cx="3589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50AEE"/>
                </a:solidFill>
                <a:latin typeface="+mn-lt"/>
              </a:rPr>
              <a:t>Stator Components:</a:t>
            </a:r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129595"/>
              </p:ext>
            </p:extLst>
          </p:nvPr>
        </p:nvGraphicFramePr>
        <p:xfrm>
          <a:off x="10259046" y="7445886"/>
          <a:ext cx="6304307" cy="227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6" name="Equation" r:id="rId33" imgW="7467600" imgH="2692400" progId="Equation.DSMT4">
                  <p:embed/>
                </p:oleObj>
              </mc:Choice>
              <mc:Fallback>
                <p:oleObj name="Equation" r:id="rId33" imgW="7467600" imgH="269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9046" y="7445886"/>
                        <a:ext cx="6304307" cy="2272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1419-63C4-4825-9F69-5309F3F309D4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>
            <a:off x="6809980" y="3155682"/>
            <a:ext cx="280443" cy="1811338"/>
          </a:xfrm>
          <a:prstGeom prst="rightBrace">
            <a:avLst/>
          </a:prstGeom>
          <a:ln w="3810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136920" y="4257745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(motor current notation)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5581650" y="18146200"/>
            <a:ext cx="209550" cy="2364563"/>
          </a:xfrm>
          <a:prstGeom prst="rightBrace">
            <a:avLst/>
          </a:prstGeom>
          <a:ln w="3810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47674" y="19442269"/>
            <a:ext cx="3131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(motor current notation</a:t>
            </a:r>
          </a:p>
          <a:p>
            <a:r>
              <a:rPr lang="en-US" sz="2400" dirty="0">
                <a:solidFill>
                  <a:srgbClr val="800000"/>
                </a:solidFill>
              </a:rPr>
              <a:t>via ‘-’ in scaling factor)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81352" y="23535177"/>
            <a:ext cx="1661341" cy="413983"/>
          </a:xfrm>
          <a:prstGeom prst="rect">
            <a:avLst/>
          </a:prstGeom>
          <a:noFill/>
          <a:ln w="38100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5710201" y="11777555"/>
            <a:ext cx="1661341" cy="413983"/>
          </a:xfrm>
          <a:prstGeom prst="rect">
            <a:avLst/>
          </a:prstGeom>
          <a:noFill/>
          <a:ln w="38100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358884" y="24515763"/>
            <a:ext cx="839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50AEE"/>
                </a:solidFill>
                <a:latin typeface="+mn-lt"/>
              </a:rPr>
              <a:t>Note the </a:t>
            </a:r>
            <a:r>
              <a:rPr lang="en-US" sz="2400" dirty="0" err="1">
                <a:solidFill>
                  <a:srgbClr val="150AEE"/>
                </a:solidFill>
                <a:latin typeface="+mn-lt"/>
              </a:rPr>
              <a:t>dqo</a:t>
            </a:r>
            <a:r>
              <a:rPr lang="en-US" sz="2400" dirty="0">
                <a:solidFill>
                  <a:srgbClr val="150AEE"/>
                </a:solidFill>
                <a:latin typeface="+mn-lt"/>
              </a:rPr>
              <a:t> Transformation eliminates </a:t>
            </a:r>
            <a:r>
              <a:rPr lang="en-US" sz="2400" dirty="0" err="1">
                <a:solidFill>
                  <a:srgbClr val="150AEE"/>
                </a:solidFill>
                <a:latin typeface="Symbol" panose="05050102010706020507" pitchFamily="18" charset="2"/>
              </a:rPr>
              <a:t>y</a:t>
            </a:r>
            <a:r>
              <a:rPr lang="en-US" sz="2400" baseline="-25000" dirty="0" err="1">
                <a:solidFill>
                  <a:srgbClr val="150AEE"/>
                </a:solidFill>
                <a:latin typeface="+mn-lt"/>
              </a:rPr>
              <a:t>o</a:t>
            </a:r>
            <a:r>
              <a:rPr lang="en-US" sz="2400" dirty="0">
                <a:solidFill>
                  <a:srgbClr val="150AEE"/>
                </a:solidFill>
                <a:latin typeface="+mn-lt"/>
              </a:rPr>
              <a:t>  term in the </a:t>
            </a:r>
            <a:r>
              <a:rPr lang="en-US" sz="2400" dirty="0" err="1">
                <a:solidFill>
                  <a:srgbClr val="150AEE"/>
                </a:solidFill>
                <a:latin typeface="+mn-lt"/>
              </a:rPr>
              <a:t>dqo</a:t>
            </a:r>
            <a:r>
              <a:rPr lang="en-US" sz="2400" dirty="0">
                <a:solidFill>
                  <a:srgbClr val="150AEE"/>
                </a:solidFill>
                <a:latin typeface="+mn-lt"/>
              </a:rPr>
              <a:t> frame</a:t>
            </a:r>
          </a:p>
        </p:txBody>
      </p:sp>
      <p:cxnSp>
        <p:nvCxnSpPr>
          <p:cNvPr id="43" name="Curved Connector 42"/>
          <p:cNvCxnSpPr/>
          <p:nvPr/>
        </p:nvCxnSpPr>
        <p:spPr>
          <a:xfrm rot="16200000" flipV="1">
            <a:off x="8850175" y="24063610"/>
            <a:ext cx="567199" cy="452312"/>
          </a:xfrm>
          <a:prstGeom prst="curvedConnector3">
            <a:avLst/>
          </a:prstGeom>
          <a:ln w="38100">
            <a:solidFill>
              <a:srgbClr val="150A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7BC48954-6E4D-47B9-A150-A774FEF7B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43375"/>
              </p:ext>
            </p:extLst>
          </p:nvPr>
        </p:nvGraphicFramePr>
        <p:xfrm>
          <a:off x="7496872" y="500282"/>
          <a:ext cx="4161728" cy="378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97" name="CorelDRAW" r:id="rId35" imgW="3397350" imgH="3092160" progId="CorelDraw.Graphic.18">
                  <p:embed/>
                </p:oleObj>
              </mc:Choice>
              <mc:Fallback>
                <p:oleObj name="CorelDRAW" r:id="rId35" imgW="3397350" imgH="3092160" progId="CorelDraw.Graphic.18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496872" y="500282"/>
                        <a:ext cx="4161728" cy="3788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14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55" y="451437"/>
            <a:ext cx="5924426" cy="2916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38834"/>
            <a:ext cx="458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Equation Development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165866"/>
              </p:ext>
            </p:extLst>
          </p:nvPr>
        </p:nvGraphicFramePr>
        <p:xfrm>
          <a:off x="1157287" y="2117907"/>
          <a:ext cx="8901113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5" name="Equation" r:id="rId4" imgW="9321480" imgH="3454200" progId="Equation.DSMT4">
                  <p:embed/>
                </p:oleObj>
              </mc:Choice>
              <mc:Fallback>
                <p:oleObj name="Equation" r:id="rId4" imgW="9321480" imgH="345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7287" y="2117907"/>
                        <a:ext cx="8901113" cy="329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948452"/>
              </p:ext>
            </p:extLst>
          </p:nvPr>
        </p:nvGraphicFramePr>
        <p:xfrm>
          <a:off x="2624546" y="897123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6" name="Equation" r:id="rId6" imgW="914400" imgH="336960" progId="Equation.DSMT4">
                  <p:embed/>
                </p:oleObj>
              </mc:Choice>
              <mc:Fallback>
                <p:oleObj name="Equation" r:id="rId6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4546" y="897123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1392" y="5553290"/>
            <a:ext cx="7946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Apply Park Transformation to refer TL  “stator frame” </a:t>
            </a:r>
          </a:p>
          <a:p>
            <a:r>
              <a:rPr lang="en-US" sz="2800" dirty="0">
                <a:latin typeface="+mn-lt"/>
              </a:rPr>
              <a:t>variables and constituent relations to “rotor frame” 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214029"/>
              </p:ext>
            </p:extLst>
          </p:nvPr>
        </p:nvGraphicFramePr>
        <p:xfrm>
          <a:off x="10399712" y="6206997"/>
          <a:ext cx="744537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7" name="Equation" r:id="rId8" imgW="9347040" imgH="3098520" progId="Equation.DSMT4">
                  <p:embed/>
                </p:oleObj>
              </mc:Choice>
              <mc:Fallback>
                <p:oleObj name="Equation" r:id="rId8" imgW="9347040" imgH="309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9712" y="6206997"/>
                        <a:ext cx="744537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54292"/>
              </p:ext>
            </p:extLst>
          </p:nvPr>
        </p:nvGraphicFramePr>
        <p:xfrm>
          <a:off x="927100" y="6677025"/>
          <a:ext cx="103124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8" name="Equation" r:id="rId10" imgW="10312200" imgH="4431960" progId="Equation.DSMT4">
                  <p:embed/>
                </p:oleObj>
              </mc:Choice>
              <mc:Fallback>
                <p:oleObj name="Equation" r:id="rId10" imgW="10312200" imgH="443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7100" y="6677025"/>
                        <a:ext cx="10312400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91899"/>
              </p:ext>
            </p:extLst>
          </p:nvPr>
        </p:nvGraphicFramePr>
        <p:xfrm>
          <a:off x="875966" y="11395567"/>
          <a:ext cx="12827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9" name="Equation" r:id="rId12" imgW="12826800" imgH="1803240" progId="Equation.DSMT4">
                  <p:embed/>
                </p:oleObj>
              </mc:Choice>
              <mc:Fallback>
                <p:oleObj name="Equation" r:id="rId12" imgW="1282680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5966" y="11395567"/>
                        <a:ext cx="128270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386147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(3.27)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939314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(3.28)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45971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(3.29)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1" y="1770727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(3.17)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8299034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(3.18)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18902764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(3.19)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1629" y="1254290"/>
            <a:ext cx="5554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50AEE"/>
                </a:solidFill>
                <a:latin typeface="+mn-lt"/>
              </a:rPr>
              <a:t>Transmission Line Components:</a:t>
            </a:r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80434"/>
              </p:ext>
            </p:extLst>
          </p:nvPr>
        </p:nvGraphicFramePr>
        <p:xfrm>
          <a:off x="11093814" y="3612155"/>
          <a:ext cx="6304307" cy="227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0" name="Equation" r:id="rId14" imgW="7467600" imgH="2692400" progId="Equation.DSMT4">
                  <p:embed/>
                </p:oleObj>
              </mc:Choice>
              <mc:Fallback>
                <p:oleObj name="Equation" r:id="rId14" imgW="7467600" imgH="269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3814" y="3612155"/>
                        <a:ext cx="6304307" cy="2272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1515565" y="8843536"/>
            <a:ext cx="6248400" cy="2743200"/>
            <a:chOff x="11307922" y="9779000"/>
            <a:chExt cx="6248400" cy="27432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899124"/>
                </p:ext>
              </p:extLst>
            </p:nvPr>
          </p:nvGraphicFramePr>
          <p:xfrm>
            <a:off x="11518900" y="9994825"/>
            <a:ext cx="5956300" cy="241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291" name="Equation" r:id="rId16" imgW="5956200" imgH="2412720" progId="Equation.DSMT4">
                    <p:embed/>
                  </p:oleObj>
                </mc:Choice>
                <mc:Fallback>
                  <p:oleObj name="Equation" r:id="rId16" imgW="5956200" imgH="241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518900" y="9994825"/>
                          <a:ext cx="5956300" cy="2413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>
            <a:xfrm>
              <a:off x="11307922" y="9779000"/>
              <a:ext cx="6248400" cy="27432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502193"/>
              </p:ext>
            </p:extLst>
          </p:nvPr>
        </p:nvGraphicFramePr>
        <p:xfrm>
          <a:off x="933450" y="13346113"/>
          <a:ext cx="51181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2" name="Equation" r:id="rId18" imgW="5117760" imgH="1803240" progId="Equation.DSMT4">
                  <p:embed/>
                </p:oleObj>
              </mc:Choice>
              <mc:Fallback>
                <p:oleObj name="Equation" r:id="rId18" imgW="511776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33450" y="13346113"/>
                        <a:ext cx="51181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18045"/>
              </p:ext>
            </p:extLst>
          </p:nvPr>
        </p:nvGraphicFramePr>
        <p:xfrm>
          <a:off x="5897563" y="13547725"/>
          <a:ext cx="11253787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3" name="Equation" r:id="rId20" imgW="12420360" imgH="1549080" progId="Equation.DSMT4">
                  <p:embed/>
                </p:oleObj>
              </mc:Choice>
              <mc:Fallback>
                <p:oleObj name="Equation" r:id="rId20" imgW="1242036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97563" y="13547725"/>
                        <a:ext cx="11253787" cy="140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62197"/>
              </p:ext>
            </p:extLst>
          </p:nvPr>
        </p:nvGraphicFramePr>
        <p:xfrm>
          <a:off x="933450" y="15380427"/>
          <a:ext cx="89535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4" name="Equation" r:id="rId22" imgW="8953200" imgH="1892160" progId="Equation.DSMT4">
                  <p:embed/>
                </p:oleObj>
              </mc:Choice>
              <mc:Fallback>
                <p:oleObj name="Equation" r:id="rId22" imgW="895320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33450" y="15380427"/>
                        <a:ext cx="895350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681217"/>
              </p:ext>
            </p:extLst>
          </p:nvPr>
        </p:nvGraphicFramePr>
        <p:xfrm>
          <a:off x="963613" y="17583150"/>
          <a:ext cx="8788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5" name="Equation" r:id="rId24" imgW="8788320" imgH="1892160" progId="Equation.DSMT4">
                  <p:embed/>
                </p:oleObj>
              </mc:Choice>
              <mc:Fallback>
                <p:oleObj name="Equation" r:id="rId24" imgW="878832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63613" y="17583150"/>
                        <a:ext cx="878840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241712"/>
              </p:ext>
            </p:extLst>
          </p:nvPr>
        </p:nvGraphicFramePr>
        <p:xfrm>
          <a:off x="9248938" y="17663910"/>
          <a:ext cx="4384675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6" name="Equation" r:id="rId26" imgW="4457520" imgH="1892160" progId="Equation.DSMT4">
                  <p:embed/>
                </p:oleObj>
              </mc:Choice>
              <mc:Fallback>
                <p:oleObj name="Equation" r:id="rId26" imgW="445752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248938" y="17663910"/>
                        <a:ext cx="4384675" cy="186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17059"/>
              </p:ext>
            </p:extLst>
          </p:nvPr>
        </p:nvGraphicFramePr>
        <p:xfrm>
          <a:off x="17262550" y="14032713"/>
          <a:ext cx="78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7" name="Equation" r:id="rId28" imgW="787320" imgH="431640" progId="Equation.DSMT4">
                  <p:embed/>
                </p:oleObj>
              </mc:Choice>
              <mc:Fallback>
                <p:oleObj name="Equation" r:id="rId28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7262550" y="14032713"/>
                        <a:ext cx="787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 rot="5400000">
            <a:off x="8750283" y="7803646"/>
            <a:ext cx="389741" cy="2666999"/>
          </a:xfrm>
          <a:prstGeom prst="leftBrace">
            <a:avLst>
              <a:gd name="adj1" fmla="val 8333"/>
              <a:gd name="adj2" fmla="val 51000"/>
            </a:avLst>
          </a:prstGeom>
          <a:ln w="5715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103483" y="7868923"/>
            <a:ext cx="3634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TL treated as lumped parameters</a:t>
            </a:r>
          </a:p>
          <a:p>
            <a:r>
              <a:rPr lang="en-US" sz="2000" dirty="0">
                <a:latin typeface="+mn-lt"/>
              </a:rPr>
              <a:t>with mutual cross inductance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832253"/>
              </p:ext>
            </p:extLst>
          </p:nvPr>
        </p:nvGraphicFramePr>
        <p:xfrm>
          <a:off x="9145588" y="15498763"/>
          <a:ext cx="8112125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8" name="Equation" r:id="rId30" imgW="7772400" imgH="1549080" progId="Equation.DSMT4">
                  <p:embed/>
                </p:oleObj>
              </mc:Choice>
              <mc:Fallback>
                <p:oleObj name="Equation" r:id="rId30" imgW="777240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145588" y="15498763"/>
                        <a:ext cx="8112125" cy="161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979552"/>
              </p:ext>
            </p:extLst>
          </p:nvPr>
        </p:nvGraphicFramePr>
        <p:xfrm>
          <a:off x="13278261" y="18290179"/>
          <a:ext cx="2730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9" name="Equation" r:id="rId32" imgW="2730240" imgH="609480" progId="Equation.DSMT4">
                  <p:embed/>
                </p:oleObj>
              </mc:Choice>
              <mc:Fallback>
                <p:oleObj name="Equation" r:id="rId32" imgW="27302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3278261" y="18290179"/>
                        <a:ext cx="2730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V="1">
            <a:off x="10613031" y="13688400"/>
            <a:ext cx="846547" cy="914400"/>
          </a:xfrm>
          <a:prstGeom prst="straightConnector1">
            <a:avLst/>
          </a:prstGeom>
          <a:ln w="57150">
            <a:solidFill>
              <a:srgbClr val="150A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656118" y="12873229"/>
            <a:ext cx="421751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50AEE"/>
                </a:solidFill>
              </a:rPr>
              <a:t>0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615830"/>
              </p:ext>
            </p:extLst>
          </p:nvPr>
        </p:nvGraphicFramePr>
        <p:xfrm>
          <a:off x="440146" y="19812660"/>
          <a:ext cx="4038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0" name="Equation" r:id="rId34" imgW="4038480" imgH="1523880" progId="Equation.DSMT4">
                  <p:embed/>
                </p:oleObj>
              </mc:Choice>
              <mc:Fallback>
                <p:oleObj name="Equation" r:id="rId34" imgW="403848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40146" y="19812660"/>
                        <a:ext cx="40386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04424"/>
              </p:ext>
            </p:extLst>
          </p:nvPr>
        </p:nvGraphicFramePr>
        <p:xfrm>
          <a:off x="492058" y="21572189"/>
          <a:ext cx="81153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1" name="Equation" r:id="rId36" imgW="8292960" imgH="1054080" progId="Equation.DSMT4">
                  <p:embed/>
                </p:oleObj>
              </mc:Choice>
              <mc:Fallback>
                <p:oleObj name="Equation" r:id="rId36" imgW="829296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92058" y="21572189"/>
                        <a:ext cx="811530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43021"/>
              </p:ext>
            </p:extLst>
          </p:nvPr>
        </p:nvGraphicFramePr>
        <p:xfrm>
          <a:off x="5193199" y="20257094"/>
          <a:ext cx="4367507" cy="102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2" name="Equation" r:id="rId38" imgW="4508280" imgH="1054080" progId="Equation.DSMT4">
                  <p:embed/>
                </p:oleObj>
              </mc:Choice>
              <mc:Fallback>
                <p:oleObj name="Equation" r:id="rId38" imgW="45082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193199" y="20257094"/>
                        <a:ext cx="4367507" cy="1021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617386"/>
              </p:ext>
            </p:extLst>
          </p:nvPr>
        </p:nvGraphicFramePr>
        <p:xfrm>
          <a:off x="9720129" y="20282919"/>
          <a:ext cx="757078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3" name="Equation" r:id="rId40" imgW="7759440" imgH="1054080" progId="Equation.DSMT4">
                  <p:embed/>
                </p:oleObj>
              </mc:Choice>
              <mc:Fallback>
                <p:oleObj name="Equation" r:id="rId40" imgW="77594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9720129" y="20282919"/>
                        <a:ext cx="7570788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8429"/>
              </p:ext>
            </p:extLst>
          </p:nvPr>
        </p:nvGraphicFramePr>
        <p:xfrm>
          <a:off x="9720129" y="21603683"/>
          <a:ext cx="8166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4" name="Equation" r:id="rId42" imgW="8165880" imgH="1054080" progId="Equation.DSMT4">
                  <p:embed/>
                </p:oleObj>
              </mc:Choice>
              <mc:Fallback>
                <p:oleObj name="Equation" r:id="rId42" imgW="81658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9720129" y="21603683"/>
                        <a:ext cx="81661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6980"/>
              </p:ext>
            </p:extLst>
          </p:nvPr>
        </p:nvGraphicFramePr>
        <p:xfrm>
          <a:off x="684213" y="22921913"/>
          <a:ext cx="10325100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5" name="Equation" r:id="rId44" imgW="9118440" imgH="1892160" progId="Equation.DSMT4">
                  <p:embed/>
                </p:oleObj>
              </mc:Choice>
              <mc:Fallback>
                <p:oleObj name="Equation" r:id="rId44" imgW="911844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84213" y="22921913"/>
                        <a:ext cx="10325100" cy="214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242615"/>
              </p:ext>
            </p:extLst>
          </p:nvPr>
        </p:nvGraphicFramePr>
        <p:xfrm>
          <a:off x="10762323" y="22873938"/>
          <a:ext cx="54864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6" name="Equation" r:id="rId46" imgW="4876560" imgH="1892160" progId="Equation.DSMT4">
                  <p:embed/>
                </p:oleObj>
              </mc:Choice>
              <mc:Fallback>
                <p:oleObj name="Equation" r:id="rId46" imgW="487656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0762323" y="22873938"/>
                        <a:ext cx="5486400" cy="213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73327"/>
              </p:ext>
            </p:extLst>
          </p:nvPr>
        </p:nvGraphicFramePr>
        <p:xfrm>
          <a:off x="14122399" y="25274065"/>
          <a:ext cx="2856917" cy="160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7" name="Equation" r:id="rId48" imgW="2755800" imgH="1549080" progId="Equation.DSMT4">
                  <p:embed/>
                </p:oleObj>
              </mc:Choice>
              <mc:Fallback>
                <p:oleObj name="Equation" r:id="rId48" imgW="275580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4122399" y="25274065"/>
                        <a:ext cx="2856917" cy="160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763038"/>
              </p:ext>
            </p:extLst>
          </p:nvPr>
        </p:nvGraphicFramePr>
        <p:xfrm>
          <a:off x="15795625" y="22897592"/>
          <a:ext cx="2049462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8" name="Equation" r:id="rId50" imgW="1790640" imgH="1701720" progId="Equation.DSMT4">
                  <p:embed/>
                </p:oleObj>
              </mc:Choice>
              <mc:Fallback>
                <p:oleObj name="Equation" r:id="rId50" imgW="179064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795625" y="22897592"/>
                        <a:ext cx="2049462" cy="194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7D9B-1850-48E0-AF9B-DB007F15C0D6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3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55" y="451437"/>
            <a:ext cx="5924426" cy="2916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495" y="1043689"/>
            <a:ext cx="458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Equation Development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2140" y="2096704"/>
            <a:ext cx="6746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50AEE"/>
                </a:solidFill>
                <a:latin typeface="+mn-lt"/>
              </a:rPr>
              <a:t>Transmission Line Components (</a:t>
            </a:r>
            <a:r>
              <a:rPr lang="en-US" sz="3200" b="1" dirty="0" err="1">
                <a:solidFill>
                  <a:srgbClr val="150AEE"/>
                </a:solidFill>
                <a:latin typeface="+mn-lt"/>
              </a:rPr>
              <a:t>cont</a:t>
            </a:r>
            <a:r>
              <a:rPr lang="en-US" sz="3200" b="1" dirty="0">
                <a:solidFill>
                  <a:srgbClr val="150AEE"/>
                </a:solidFill>
                <a:latin typeface="+mn-lt"/>
              </a:rPr>
              <a:t>) :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17318" y="4268854"/>
            <a:ext cx="17003982" cy="4019484"/>
            <a:chOff x="338139" y="12460289"/>
            <a:chExt cx="17003982" cy="4019484"/>
          </a:xfrm>
        </p:grpSpPr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2827609"/>
                </p:ext>
              </p:extLst>
            </p:nvPr>
          </p:nvGraphicFramePr>
          <p:xfrm>
            <a:off x="338139" y="12460289"/>
            <a:ext cx="9552747" cy="2038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15" name="Equation" r:id="rId4" imgW="8864280" imgH="1892160" progId="Equation.DSMT4">
                    <p:embed/>
                  </p:oleObj>
                </mc:Choice>
                <mc:Fallback>
                  <p:oleObj name="Equation" r:id="rId4" imgW="8864280" imgH="1892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8139" y="12460289"/>
                          <a:ext cx="9552747" cy="20385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7168595"/>
                </p:ext>
              </p:extLst>
            </p:nvPr>
          </p:nvGraphicFramePr>
          <p:xfrm>
            <a:off x="9928382" y="12484210"/>
            <a:ext cx="5299397" cy="2057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28" name="Equation" r:id="rId6" imgW="4876560" imgH="1892160" progId="Equation.DSMT4">
                    <p:embed/>
                  </p:oleObj>
                </mc:Choice>
                <mc:Fallback>
                  <p:oleObj name="Equation" r:id="rId6" imgW="4876560" imgH="1892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928382" y="12484210"/>
                          <a:ext cx="5299397" cy="20572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802738"/>
                </p:ext>
              </p:extLst>
            </p:nvPr>
          </p:nvGraphicFramePr>
          <p:xfrm>
            <a:off x="13726476" y="14815618"/>
            <a:ext cx="3615645" cy="1664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29" name="Equation" r:id="rId8" imgW="3365280" imgH="1549080" progId="Equation.DSMT4">
                    <p:embed/>
                  </p:oleObj>
                </mc:Choice>
                <mc:Fallback>
                  <p:oleObj name="Equation" r:id="rId8" imgW="3365280" imgH="1549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726476" y="14815618"/>
                          <a:ext cx="3615645" cy="16641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7051519"/>
                </p:ext>
              </p:extLst>
            </p:nvPr>
          </p:nvGraphicFramePr>
          <p:xfrm>
            <a:off x="14936741" y="12653679"/>
            <a:ext cx="1886757" cy="1793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30" name="Equation" r:id="rId10" imgW="1790640" imgH="1701720" progId="Equation.DSMT4">
                    <p:embed/>
                  </p:oleObj>
                </mc:Choice>
                <mc:Fallback>
                  <p:oleObj name="Equation" r:id="rId10" imgW="1790640" imgH="1701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4936741" y="12653679"/>
                          <a:ext cx="1886757" cy="1793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8305800" y="7351259"/>
            <a:ext cx="3276600" cy="1103477"/>
            <a:chOff x="10996613" y="6787361"/>
            <a:chExt cx="3276600" cy="1103477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135250"/>
                </p:ext>
              </p:extLst>
            </p:nvPr>
          </p:nvGraphicFramePr>
          <p:xfrm>
            <a:off x="11221109" y="6882721"/>
            <a:ext cx="2803525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31" name="Equation" r:id="rId12" imgW="3276360" imgH="1041120" progId="Equation.DSMT4">
                    <p:embed/>
                  </p:oleObj>
                </mc:Choice>
                <mc:Fallback>
                  <p:oleObj name="Equation" r:id="rId12" imgW="3276360" imgH="1041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21109" y="6882721"/>
                          <a:ext cx="2803525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10996613" y="6787361"/>
              <a:ext cx="3276600" cy="1103477"/>
            </a:xfrm>
            <a:prstGeom prst="rect">
              <a:avLst/>
            </a:prstGeom>
            <a:noFill/>
            <a:ln w="57150">
              <a:solidFill>
                <a:srgbClr val="150A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742262"/>
              </p:ext>
            </p:extLst>
          </p:nvPr>
        </p:nvGraphicFramePr>
        <p:xfrm>
          <a:off x="818499" y="8942312"/>
          <a:ext cx="85979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2" name="Equation" r:id="rId14" imgW="8597880" imgH="1765080" progId="Equation.DSMT4">
                  <p:embed/>
                </p:oleObj>
              </mc:Choice>
              <mc:Fallback>
                <p:oleObj name="Equation" r:id="rId14" imgW="859788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8499" y="8942312"/>
                        <a:ext cx="85979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148623" y="6800720"/>
            <a:ext cx="6826820" cy="1667107"/>
            <a:chOff x="2589579" y="6733956"/>
            <a:chExt cx="6826820" cy="1667107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2933198"/>
                </p:ext>
              </p:extLst>
            </p:nvPr>
          </p:nvGraphicFramePr>
          <p:xfrm>
            <a:off x="2743233" y="6807430"/>
            <a:ext cx="6543675" cy="141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33" name="Equation" r:id="rId16" imgW="7657920" imgH="1650960" progId="Equation.DSMT4">
                    <p:embed/>
                  </p:oleObj>
                </mc:Choice>
                <mc:Fallback>
                  <p:oleObj name="Equation" r:id="rId16" imgW="7657920" imgH="1650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33" y="6807430"/>
                          <a:ext cx="6543675" cy="141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2589579" y="6733956"/>
              <a:ext cx="6826820" cy="1667107"/>
            </a:xfrm>
            <a:prstGeom prst="rect">
              <a:avLst/>
            </a:prstGeom>
            <a:noFill/>
            <a:ln w="57150">
              <a:solidFill>
                <a:srgbClr val="150A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86363"/>
              </p:ext>
            </p:extLst>
          </p:nvPr>
        </p:nvGraphicFramePr>
        <p:xfrm>
          <a:off x="9436276" y="8878812"/>
          <a:ext cx="46355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4" name="Equation" r:id="rId18" imgW="4635360" imgH="1892160" progId="Equation.DSMT4">
                  <p:embed/>
                </p:oleObj>
              </mc:Choice>
              <mc:Fallback>
                <p:oleObj name="Equation" r:id="rId18" imgW="463536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36276" y="8878812"/>
                        <a:ext cx="463550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777952"/>
              </p:ext>
            </p:extLst>
          </p:nvPr>
        </p:nvGraphicFramePr>
        <p:xfrm>
          <a:off x="13757878" y="8942312"/>
          <a:ext cx="12446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5" name="Equation" r:id="rId20" imgW="1244520" imgH="1701720" progId="Equation.DSMT4">
                  <p:embed/>
                </p:oleObj>
              </mc:Choice>
              <mc:Fallback>
                <p:oleObj name="Equation" r:id="rId20" imgW="124452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757878" y="8942312"/>
                        <a:ext cx="1244600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0624"/>
              </p:ext>
            </p:extLst>
          </p:nvPr>
        </p:nvGraphicFramePr>
        <p:xfrm>
          <a:off x="14943438" y="8991475"/>
          <a:ext cx="2999242" cy="164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Equation" r:id="rId22" imgW="2831760" imgH="1549080" progId="Equation.DSMT4">
                  <p:embed/>
                </p:oleObj>
              </mc:Choice>
              <mc:Fallback>
                <p:oleObj name="Equation" r:id="rId22" imgW="283176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943438" y="8991475"/>
                        <a:ext cx="2999242" cy="164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714500" y="12861931"/>
            <a:ext cx="15959138" cy="1023932"/>
            <a:chOff x="460066" y="19366797"/>
            <a:chExt cx="16175323" cy="1007406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079429"/>
                </p:ext>
              </p:extLst>
            </p:nvPr>
          </p:nvGraphicFramePr>
          <p:xfrm>
            <a:off x="460066" y="19366797"/>
            <a:ext cx="9441638" cy="946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37" name="Equation" r:id="rId24" imgW="10388520" imgH="1041120" progId="Equation.DSMT4">
                    <p:embed/>
                  </p:oleObj>
                </mc:Choice>
                <mc:Fallback>
                  <p:oleObj name="Equation" r:id="rId24" imgW="10388520" imgH="1041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60066" y="19366797"/>
                          <a:ext cx="9441638" cy="9464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7955569"/>
                </p:ext>
              </p:extLst>
            </p:nvPr>
          </p:nvGraphicFramePr>
          <p:xfrm>
            <a:off x="9872742" y="19416771"/>
            <a:ext cx="6762647" cy="957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38" name="Equation" r:id="rId26" imgW="7543800" imgH="1066680" progId="Equation.DSMT4">
                    <p:embed/>
                  </p:oleObj>
                </mc:Choice>
                <mc:Fallback>
                  <p:oleObj name="Equation" r:id="rId26" imgW="7543800" imgH="1066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9872742" y="19416771"/>
                          <a:ext cx="6762647" cy="9574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1700999" y="14021935"/>
            <a:ext cx="16111370" cy="987250"/>
            <a:chOff x="438609" y="20599006"/>
            <a:chExt cx="16339245" cy="101654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5327825"/>
                </p:ext>
              </p:extLst>
            </p:nvPr>
          </p:nvGraphicFramePr>
          <p:xfrm>
            <a:off x="438609" y="20674160"/>
            <a:ext cx="9313863" cy="941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39" name="Equation" r:id="rId28" imgW="10299600" imgH="1041120" progId="Equation.DSMT4">
                    <p:embed/>
                  </p:oleObj>
                </mc:Choice>
                <mc:Fallback>
                  <p:oleObj name="Equation" r:id="rId28" imgW="10299600" imgH="1041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438609" y="20674160"/>
                          <a:ext cx="9313863" cy="941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4073355"/>
                </p:ext>
              </p:extLst>
            </p:nvPr>
          </p:nvGraphicFramePr>
          <p:xfrm>
            <a:off x="9816383" y="20599006"/>
            <a:ext cx="6961471" cy="960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40" name="Equation" r:id="rId30" imgW="7734240" imgH="1066680" progId="Equation.DSMT4">
                    <p:embed/>
                  </p:oleObj>
                </mc:Choice>
                <mc:Fallback>
                  <p:oleObj name="Equation" r:id="rId30" imgW="7734240" imgH="1066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9816383" y="20599006"/>
                          <a:ext cx="6961471" cy="9602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85494"/>
              </p:ext>
            </p:extLst>
          </p:nvPr>
        </p:nvGraphicFramePr>
        <p:xfrm>
          <a:off x="1700999" y="15259358"/>
          <a:ext cx="4852202" cy="533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1" name="Equation" r:id="rId32" imgW="5308560" imgH="583920" progId="Equation.DSMT4">
                  <p:embed/>
                </p:oleObj>
              </mc:Choice>
              <mc:Fallback>
                <p:oleObj name="Equation" r:id="rId32" imgW="53085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700999" y="15259358"/>
                        <a:ext cx="4852202" cy="533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633543"/>
              </p:ext>
            </p:extLst>
          </p:nvPr>
        </p:nvGraphicFramePr>
        <p:xfrm>
          <a:off x="780399" y="16631198"/>
          <a:ext cx="401002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2" name="Equation" r:id="rId34" imgW="4902120" imgH="2311200" progId="Equation.DSMT4">
                  <p:embed/>
                </p:oleObj>
              </mc:Choice>
              <mc:Fallback>
                <p:oleObj name="Equation" r:id="rId34" imgW="4902120" imgH="23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80399" y="16631198"/>
                        <a:ext cx="4010025" cy="189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47961"/>
              </p:ext>
            </p:extLst>
          </p:nvPr>
        </p:nvGraphicFramePr>
        <p:xfrm>
          <a:off x="793099" y="21430723"/>
          <a:ext cx="7518842" cy="94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3" name="Equation" r:id="rId36" imgW="8305560" imgH="1041120" progId="Equation.DSMT4">
                  <p:embed/>
                </p:oleObj>
              </mc:Choice>
              <mc:Fallback>
                <p:oleObj name="Equation" r:id="rId36" imgW="830556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93099" y="21430723"/>
                        <a:ext cx="7518842" cy="942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831469" y="22731139"/>
            <a:ext cx="13465175" cy="1966456"/>
            <a:chOff x="352040" y="25936197"/>
            <a:chExt cx="13465175" cy="1966456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319104"/>
                </p:ext>
              </p:extLst>
            </p:nvPr>
          </p:nvGraphicFramePr>
          <p:xfrm>
            <a:off x="352040" y="25936197"/>
            <a:ext cx="8850312" cy="919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44" name="Equation" r:id="rId38" imgW="9766080" imgH="1015920" progId="Equation.DSMT4">
                    <p:embed/>
                  </p:oleObj>
                </mc:Choice>
                <mc:Fallback>
                  <p:oleObj name="Equation" r:id="rId38" imgW="9766080" imgH="1015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352040" y="25936197"/>
                          <a:ext cx="8850312" cy="919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0480216"/>
                </p:ext>
              </p:extLst>
            </p:nvPr>
          </p:nvGraphicFramePr>
          <p:xfrm>
            <a:off x="9348402" y="26157493"/>
            <a:ext cx="4286250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45" name="Equation" r:id="rId40" imgW="5460840" imgH="609480" progId="Equation.DSMT4">
                    <p:embed/>
                  </p:oleObj>
                </mc:Choice>
                <mc:Fallback>
                  <p:oleObj name="Equation" r:id="rId40" imgW="546084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9348402" y="26157493"/>
                          <a:ext cx="4286250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137622"/>
                </p:ext>
              </p:extLst>
            </p:nvPr>
          </p:nvGraphicFramePr>
          <p:xfrm>
            <a:off x="4842603" y="26996191"/>
            <a:ext cx="4416425" cy="90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46" name="Equation" r:id="rId42" imgW="5067000" imgH="1041120" progId="Equation.DSMT4">
                    <p:embed/>
                  </p:oleObj>
                </mc:Choice>
                <mc:Fallback>
                  <p:oleObj name="Equation" r:id="rId42" imgW="5067000" imgH="1041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4842603" y="26996191"/>
                          <a:ext cx="4416425" cy="906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8121624"/>
                </p:ext>
              </p:extLst>
            </p:nvPr>
          </p:nvGraphicFramePr>
          <p:xfrm>
            <a:off x="9430952" y="27200978"/>
            <a:ext cx="4386263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47" name="Equation" r:id="rId44" imgW="5587920" imgH="634680" progId="Equation.DSMT4">
                    <p:embed/>
                  </p:oleObj>
                </mc:Choice>
                <mc:Fallback>
                  <p:oleObj name="Equation" r:id="rId44" imgW="5587920" imgH="634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9430952" y="27200978"/>
                          <a:ext cx="4386263" cy="49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543310" y="13112298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(5.59.2)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3310" y="14339913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(5.60.2)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6568" y="12735563"/>
            <a:ext cx="17449800" cy="3385950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911221" y="12007016"/>
            <a:ext cx="2936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b="1" dirty="0">
                <a:solidFill>
                  <a:srgbClr val="990000"/>
                </a:solidFill>
              </a:rPr>
              <a:t>6 Algebraic States</a:t>
            </a: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29353"/>
              </p:ext>
            </p:extLst>
          </p:nvPr>
        </p:nvGraphicFramePr>
        <p:xfrm>
          <a:off x="4224798" y="12047636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8" name="Equation" r:id="rId46" imgW="3022560" imgH="482400" progId="Equation.DSMT4">
                  <p:embed/>
                </p:oleObj>
              </mc:Choice>
              <mc:Fallback>
                <p:oleObj name="Equation" r:id="rId46" imgW="3022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798" y="12047636"/>
                        <a:ext cx="302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579441" y="25984200"/>
            <a:ext cx="4114800" cy="1460500"/>
          </a:xfrm>
        </p:spPr>
        <p:txBody>
          <a:bodyPr/>
          <a:lstStyle/>
          <a:p>
            <a:fld id="{AC799E87-6393-4BCA-BDCA-5E66A00DD913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650889" y="17626555"/>
            <a:ext cx="7815345" cy="1200329"/>
          </a:xfrm>
          <a:prstGeom prst="rect">
            <a:avLst/>
          </a:prstGeom>
          <a:noFill/>
          <a:ln w="57150">
            <a:solidFill>
              <a:srgbClr val="150AEE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The</a:t>
            </a:r>
            <a:r>
              <a:rPr lang="en-US" sz="2400" dirty="0"/>
              <a:t> ‘</a:t>
            </a:r>
            <a:r>
              <a:rPr lang="en-US" sz="2400" b="1" dirty="0">
                <a:solidFill>
                  <a:srgbClr val="800000"/>
                </a:solidFill>
                <a:latin typeface="+mn-lt"/>
              </a:rPr>
              <a:t>–</a:t>
            </a:r>
            <a:r>
              <a:rPr lang="en-US" sz="2400" dirty="0"/>
              <a:t>’ </a:t>
            </a:r>
            <a:r>
              <a:rPr lang="en-US" sz="2400" dirty="0">
                <a:latin typeface="+mn-lt"/>
              </a:rPr>
              <a:t>arises because the scaling converts ‘motor’ notation; </a:t>
            </a:r>
          </a:p>
          <a:p>
            <a:r>
              <a:rPr lang="en-US" sz="2400" dirty="0">
                <a:latin typeface="+mn-lt"/>
              </a:rPr>
              <a:t>however, the transmission line sign convention is preserved…</a:t>
            </a:r>
          </a:p>
          <a:p>
            <a:r>
              <a:rPr lang="en-US" sz="2400" dirty="0">
                <a:latin typeface="+mn-lt"/>
              </a:rPr>
              <a:t>( </a:t>
            </a:r>
            <a:r>
              <a:rPr lang="en-US" sz="2400" dirty="0" err="1">
                <a:latin typeface="+mn-lt"/>
              </a:rPr>
              <a:t>Eqns</a:t>
            </a:r>
            <a:r>
              <a:rPr lang="en-US" sz="2400" dirty="0">
                <a:latin typeface="+mn-lt"/>
              </a:rPr>
              <a:t> 5.61 &amp; 5.62)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732614"/>
              </p:ext>
            </p:extLst>
          </p:nvPr>
        </p:nvGraphicFramePr>
        <p:xfrm>
          <a:off x="10820400" y="15114847"/>
          <a:ext cx="46164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9" name="Equation" r:id="rId48" imgW="5410080" imgH="1066680" progId="Equation.DSMT4">
                  <p:embed/>
                </p:oleObj>
              </mc:Choice>
              <mc:Fallback>
                <p:oleObj name="Equation" r:id="rId48" imgW="54100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0820400" y="15114847"/>
                        <a:ext cx="4616450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359617"/>
              </p:ext>
            </p:extLst>
          </p:nvPr>
        </p:nvGraphicFramePr>
        <p:xfrm>
          <a:off x="9829958" y="19771944"/>
          <a:ext cx="7773023" cy="192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0" name="Equation" r:id="rId50" imgW="8902440" imgH="2209680" progId="Equation.DSMT4">
                  <p:embed/>
                </p:oleObj>
              </mc:Choice>
              <mc:Fallback>
                <p:oleObj name="Equation" r:id="rId50" imgW="890244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958" y="19771944"/>
                        <a:ext cx="7773023" cy="1928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9650889" y="19569808"/>
            <a:ext cx="8153400" cy="2362200"/>
          </a:xfrm>
          <a:prstGeom prst="rect">
            <a:avLst/>
          </a:prstGeom>
          <a:noFill/>
          <a:ln w="57150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206277" y="18983286"/>
            <a:ext cx="714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Distinguishing </a:t>
            </a:r>
            <a:r>
              <a:rPr lang="en-US" sz="2400" dirty="0" err="1">
                <a:latin typeface="Calibri" panose="020F0502020204030204" pitchFamily="34" charset="0"/>
              </a:rPr>
              <a:t>eqns</a:t>
            </a:r>
            <a:r>
              <a:rPr lang="en-US" sz="2400" dirty="0">
                <a:latin typeface="Calibri" panose="020F0502020204030204" pitchFamily="34" charset="0"/>
              </a:rPr>
              <a:t> 5.59 &amp; 5.59.2 and 5.60 &amp; 5.60.2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642586"/>
              </p:ext>
            </p:extLst>
          </p:nvPr>
        </p:nvGraphicFramePr>
        <p:xfrm>
          <a:off x="3944274" y="24135823"/>
          <a:ext cx="228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1" name="Equation" r:id="rId52" imgW="228600" imgH="190440" progId="Equation.DSMT4">
                  <p:embed/>
                </p:oleObj>
              </mc:Choice>
              <mc:Fallback>
                <p:oleObj name="Equation" r:id="rId52" imgW="228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3944274" y="24135823"/>
                        <a:ext cx="228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ight Brace 47"/>
          <p:cNvSpPr/>
          <p:nvPr/>
        </p:nvSpPr>
        <p:spPr>
          <a:xfrm rot="5400000">
            <a:off x="8259667" y="12992023"/>
            <a:ext cx="668337" cy="4704096"/>
          </a:xfrm>
          <a:prstGeom prst="rightBrace">
            <a:avLst/>
          </a:prstGeom>
          <a:ln w="3810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836289"/>
              </p:ext>
            </p:extLst>
          </p:nvPr>
        </p:nvGraphicFramePr>
        <p:xfrm>
          <a:off x="6352180" y="15421468"/>
          <a:ext cx="20447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2" name="Equation" r:id="rId54" imgW="2260440" imgH="482400" progId="Equation.DSMT4">
                  <p:embed/>
                </p:oleObj>
              </mc:Choice>
              <mc:Fallback>
                <p:oleObj name="Equation" r:id="rId54" imgW="2260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6352180" y="15421468"/>
                        <a:ext cx="20447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335859"/>
              </p:ext>
            </p:extLst>
          </p:nvPr>
        </p:nvGraphicFramePr>
        <p:xfrm>
          <a:off x="11766726" y="16573566"/>
          <a:ext cx="11033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3" name="Equation" r:id="rId56" imgW="1218960" imgH="977760" progId="Equation.DSMT4">
                  <p:embed/>
                </p:oleObj>
              </mc:Choice>
              <mc:Fallback>
                <p:oleObj name="Equation" r:id="rId56" imgW="121896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1766726" y="16573566"/>
                        <a:ext cx="1103313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ight Brace 50"/>
          <p:cNvSpPr/>
          <p:nvPr/>
        </p:nvSpPr>
        <p:spPr>
          <a:xfrm rot="5400000">
            <a:off x="13111801" y="14350721"/>
            <a:ext cx="668337" cy="3981761"/>
          </a:xfrm>
          <a:prstGeom prst="rightBrace">
            <a:avLst/>
          </a:prstGeom>
          <a:solidFill>
            <a:schemeClr val="bg1"/>
          </a:solidFill>
          <a:ln w="3810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99680"/>
              </p:ext>
            </p:extLst>
          </p:nvPr>
        </p:nvGraphicFramePr>
        <p:xfrm>
          <a:off x="2772068" y="19666849"/>
          <a:ext cx="47561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4" name="Equation" r:id="rId58" imgW="5816520" imgH="1549080" progId="Equation.DSMT4">
                  <p:embed/>
                </p:oleObj>
              </mc:Choice>
              <mc:Fallback>
                <p:oleObj name="Equation" r:id="rId58" imgW="581652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2772068" y="19666849"/>
                        <a:ext cx="475615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301636" y="19128389"/>
            <a:ext cx="604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Park Transform of Balanced 3</a:t>
            </a:r>
            <a:r>
              <a:rPr lang="en-US" sz="2400" dirty="0">
                <a:latin typeface="Symbol" panose="05050102010706020507" pitchFamily="18" charset="2"/>
              </a:rPr>
              <a:t>f </a:t>
            </a:r>
            <a:r>
              <a:rPr lang="en-US" sz="2400" b="1" dirty="0"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</a:rPr>
              <a:t> is diagonal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02612"/>
              </p:ext>
            </p:extLst>
          </p:nvPr>
        </p:nvGraphicFramePr>
        <p:xfrm>
          <a:off x="6427644" y="16762823"/>
          <a:ext cx="22844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5" name="Equation" r:id="rId60" imgW="2793960" imgH="2057400" progId="Equation.DSMT4">
                  <p:embed/>
                </p:oleObj>
              </mc:Choice>
              <mc:Fallback>
                <p:oleObj name="Equation" r:id="rId60" imgW="279396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6427644" y="16762823"/>
                        <a:ext cx="2284413" cy="168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>
            <a:off x="4038600" y="18592800"/>
            <a:ext cx="533400" cy="535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773125" y="18659222"/>
            <a:ext cx="588757" cy="4691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7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>
            <a:off x="8763000" y="18829447"/>
            <a:ext cx="2444686" cy="20879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578863"/>
              </p:ext>
            </p:extLst>
          </p:nvPr>
        </p:nvGraphicFramePr>
        <p:xfrm>
          <a:off x="804098" y="4397282"/>
          <a:ext cx="53133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46" name="Equation" r:id="rId3" imgW="5867280" imgH="1041120" progId="Equation.DSMT4">
                  <p:embed/>
                </p:oleObj>
              </mc:Choice>
              <mc:Fallback>
                <p:oleObj name="Equation" r:id="rId3" imgW="58672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98" y="4397282"/>
                        <a:ext cx="5313362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6752" y="466792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317" y="9746487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317" y="1442494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404233"/>
              </p:ext>
            </p:extLst>
          </p:nvPr>
        </p:nvGraphicFramePr>
        <p:xfrm>
          <a:off x="6211982" y="4411168"/>
          <a:ext cx="9828858" cy="9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47" name="Equation" r:id="rId5" imgW="10617120" imgH="1041120" progId="Equation.DSMT4">
                  <p:embed/>
                </p:oleObj>
              </mc:Choice>
              <mc:Fallback>
                <p:oleObj name="Equation" r:id="rId5" imgW="106171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1982" y="4411168"/>
                        <a:ext cx="9828858" cy="9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34322"/>
              </p:ext>
            </p:extLst>
          </p:nvPr>
        </p:nvGraphicFramePr>
        <p:xfrm>
          <a:off x="10256425" y="5574690"/>
          <a:ext cx="739298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48" name="Equation" r:id="rId7" imgW="8013600" imgH="1066680" progId="Equation.DSMT4">
                  <p:embed/>
                </p:oleObj>
              </mc:Choice>
              <mc:Fallback>
                <p:oleObj name="Equation" r:id="rId7" imgW="80136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56425" y="5574690"/>
                        <a:ext cx="7392987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62463"/>
              </p:ext>
            </p:extLst>
          </p:nvPr>
        </p:nvGraphicFramePr>
        <p:xfrm>
          <a:off x="722313" y="9525000"/>
          <a:ext cx="47482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49" name="Equation" r:id="rId9" imgW="5879880" imgH="1041120" progId="Equation.DSMT4">
                  <p:embed/>
                </p:oleObj>
              </mc:Choice>
              <mc:Fallback>
                <p:oleObj name="Equation" r:id="rId9" imgW="58798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2313" y="9525000"/>
                        <a:ext cx="4748212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7076"/>
              </p:ext>
            </p:extLst>
          </p:nvPr>
        </p:nvGraphicFramePr>
        <p:xfrm>
          <a:off x="5655297" y="9514742"/>
          <a:ext cx="87296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50" name="Equation" r:id="rId11" imgW="10515600" imgH="1041120" progId="Equation.DSMT4">
                  <p:embed/>
                </p:oleObj>
              </mc:Choice>
              <mc:Fallback>
                <p:oleObj name="Equation" r:id="rId11" imgW="10515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5297" y="9514742"/>
                        <a:ext cx="872966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167604"/>
              </p:ext>
            </p:extLst>
          </p:nvPr>
        </p:nvGraphicFramePr>
        <p:xfrm>
          <a:off x="10806104" y="10419689"/>
          <a:ext cx="6192401" cy="87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51" name="Equation" r:id="rId13" imgW="7556400" imgH="1066680" progId="Equation.DSMT4">
                  <p:embed/>
                </p:oleObj>
              </mc:Choice>
              <mc:Fallback>
                <p:oleObj name="Equation" r:id="rId13" imgW="75564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806104" y="10419689"/>
                        <a:ext cx="6192401" cy="87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273229"/>
              </p:ext>
            </p:extLst>
          </p:nvPr>
        </p:nvGraphicFramePr>
        <p:xfrm>
          <a:off x="908678" y="14244594"/>
          <a:ext cx="1050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52" name="Equation" r:id="rId15" imgW="12941280" imgH="1066680" progId="Equation.DSMT4">
                  <p:embed/>
                </p:oleObj>
              </mc:Choice>
              <mc:Fallback>
                <p:oleObj name="Equation" r:id="rId15" imgW="129412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678" y="14244594"/>
                        <a:ext cx="1050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13824" y="26476546"/>
            <a:ext cx="4114800" cy="1460500"/>
          </a:xfrm>
        </p:spPr>
        <p:txBody>
          <a:bodyPr/>
          <a:lstStyle/>
          <a:p>
            <a:fld id="{C625EF17-1CE9-4E1C-97B4-433BE58CAB2E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2843697" y="531787"/>
            <a:ext cx="4721585" cy="1411109"/>
            <a:chOff x="13160914" y="8112370"/>
            <a:chExt cx="4721585" cy="1411109"/>
          </a:xfrm>
        </p:grpSpPr>
        <p:sp>
          <p:nvSpPr>
            <p:cNvPr id="46" name="TextBox 45"/>
            <p:cNvSpPr txBox="1"/>
            <p:nvPr/>
          </p:nvSpPr>
          <p:spPr>
            <a:xfrm>
              <a:off x="13894977" y="8112370"/>
              <a:ext cx="27687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800000"/>
                  </a:solidFill>
                  <a:latin typeface="Calibri" panose="020F0502020204030204" pitchFamily="34" charset="0"/>
                </a:rPr>
                <a:t>MODIFIED</a:t>
              </a: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13356357" y="8824630"/>
            <a:ext cx="43307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53" name="Equation" r:id="rId17" imgW="4330440" imgH="507960" progId="Equation.DSMT4">
                    <p:embed/>
                  </p:oleObj>
                </mc:Choice>
                <mc:Fallback>
                  <p:oleObj name="Equation" r:id="rId17" imgW="433044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3356357" y="8824630"/>
                          <a:ext cx="43307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angle 47"/>
            <p:cNvSpPr/>
            <p:nvPr/>
          </p:nvSpPr>
          <p:spPr>
            <a:xfrm>
              <a:off x="13160914" y="8159102"/>
              <a:ext cx="4721585" cy="1364377"/>
            </a:xfrm>
            <a:prstGeom prst="rect">
              <a:avLst/>
            </a:prstGeom>
            <a:noFill/>
            <a:ln w="57150">
              <a:solidFill>
                <a:srgbClr val="150A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6051"/>
              </p:ext>
            </p:extLst>
          </p:nvPr>
        </p:nvGraphicFramePr>
        <p:xfrm>
          <a:off x="849313" y="1577975"/>
          <a:ext cx="61515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54" name="Equation" r:id="rId19" imgW="6311880" imgH="1041120" progId="Equation.DSMT4">
                  <p:embed/>
                </p:oleObj>
              </mc:Choice>
              <mc:Fallback>
                <p:oleObj name="Equation" r:id="rId19" imgW="63118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577975"/>
                        <a:ext cx="615156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963390" y="2912067"/>
            <a:ext cx="15977516" cy="1023611"/>
            <a:chOff x="448007" y="19367023"/>
            <a:chExt cx="16193950" cy="1007090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9312901"/>
                </p:ext>
              </p:extLst>
            </p:nvPr>
          </p:nvGraphicFramePr>
          <p:xfrm>
            <a:off x="448007" y="19367023"/>
            <a:ext cx="9465600" cy="946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55" name="Equation" r:id="rId21" imgW="10413720" imgH="1041120" progId="Equation.DSMT4">
                    <p:embed/>
                  </p:oleObj>
                </mc:Choice>
                <mc:Fallback>
                  <p:oleObj name="Equation" r:id="rId21" imgW="10413720" imgH="1041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48007" y="19367023"/>
                          <a:ext cx="9465600" cy="9464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0156197"/>
                </p:ext>
              </p:extLst>
            </p:nvPr>
          </p:nvGraphicFramePr>
          <p:xfrm>
            <a:off x="9868230" y="19417823"/>
            <a:ext cx="6773727" cy="956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56" name="Equation" r:id="rId23" imgW="7556400" imgH="1066680" progId="Equation.DSMT4">
                    <p:embed/>
                  </p:oleObj>
                </mc:Choice>
                <mc:Fallback>
                  <p:oleObj name="Equation" r:id="rId23" imgW="7556400" imgH="1066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868230" y="19417823"/>
                          <a:ext cx="6773727" cy="9562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1774302" y="8172045"/>
            <a:ext cx="15977369" cy="940700"/>
            <a:chOff x="438609" y="20646937"/>
            <a:chExt cx="16203348" cy="968611"/>
          </a:xfrm>
        </p:grpSpPr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6662559"/>
                </p:ext>
              </p:extLst>
            </p:nvPr>
          </p:nvGraphicFramePr>
          <p:xfrm>
            <a:off x="438609" y="20674160"/>
            <a:ext cx="9313863" cy="941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57" name="Equation" r:id="rId25" imgW="10299600" imgH="1041120" progId="Equation.DSMT4">
                    <p:embed/>
                  </p:oleObj>
                </mc:Choice>
                <mc:Fallback>
                  <p:oleObj name="Equation" r:id="rId25" imgW="10299600" imgH="1041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38609" y="20674160"/>
                          <a:ext cx="9313863" cy="941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5277472"/>
                </p:ext>
              </p:extLst>
            </p:nvPr>
          </p:nvGraphicFramePr>
          <p:xfrm>
            <a:off x="9733302" y="20646937"/>
            <a:ext cx="6908655" cy="952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358" name="Equation" r:id="rId27" imgW="7734240" imgH="1066680" progId="Equation.DSMT4">
                    <p:embed/>
                  </p:oleObj>
                </mc:Choice>
                <mc:Fallback>
                  <p:oleObj name="Equation" r:id="rId27" imgW="7734240" imgH="1066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733302" y="20646937"/>
                          <a:ext cx="6908655" cy="952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04809"/>
              </p:ext>
            </p:extLst>
          </p:nvPr>
        </p:nvGraphicFramePr>
        <p:xfrm>
          <a:off x="2271224" y="13163770"/>
          <a:ext cx="8779165" cy="94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59" name="Equation" r:id="rId29" imgW="9931320" imgH="1066680" progId="Equation.DSMT4">
                  <p:embed/>
                </p:oleObj>
              </mc:Choice>
              <mc:Fallback>
                <p:oleObj name="Equation" r:id="rId29" imgW="99313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271224" y="13163770"/>
                        <a:ext cx="8779165" cy="943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09576" y="3162201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(5.59.2)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6436" y="8453130"/>
            <a:ext cx="1059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200" dirty="0"/>
              <a:t>5.60.2</a:t>
            </a:r>
            <a:r>
              <a:rPr lang="en-US" sz="2000" dirty="0"/>
              <a:t>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8164" y="15755585"/>
            <a:ext cx="17571682" cy="7790215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53030"/>
              </p:ext>
            </p:extLst>
          </p:nvPr>
        </p:nvGraphicFramePr>
        <p:xfrm>
          <a:off x="468164" y="7141265"/>
          <a:ext cx="5525801" cy="90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0" name="Equation" r:id="rId31" imgW="6375240" imgH="1041120" progId="Equation.DSMT4">
                  <p:embed/>
                </p:oleObj>
              </mc:Choice>
              <mc:Fallback>
                <p:oleObj name="Equation" r:id="rId31" imgW="63752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68164" y="7141265"/>
                        <a:ext cx="5525801" cy="90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767175"/>
              </p:ext>
            </p:extLst>
          </p:nvPr>
        </p:nvGraphicFramePr>
        <p:xfrm>
          <a:off x="910368" y="12151721"/>
          <a:ext cx="3749675" cy="82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1" name="Equation" r:id="rId33" imgW="3911400" imgH="863280" progId="Equation.DSMT4">
                  <p:embed/>
                </p:oleObj>
              </mc:Choice>
              <mc:Fallback>
                <p:oleObj name="Equation" r:id="rId33" imgW="39114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368" y="12151721"/>
                        <a:ext cx="3749675" cy="82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03291"/>
              </p:ext>
            </p:extLst>
          </p:nvPr>
        </p:nvGraphicFramePr>
        <p:xfrm>
          <a:off x="1226749" y="15842004"/>
          <a:ext cx="53133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2" name="Equation" r:id="rId35" imgW="5867280" imgH="1041120" progId="Equation.DSMT4">
                  <p:embed/>
                </p:oleObj>
              </mc:Choice>
              <mc:Fallback>
                <p:oleObj name="Equation" r:id="rId35" imgW="58672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749" y="15842004"/>
                        <a:ext cx="5313362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88348" y="1606941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99553"/>
              </p:ext>
            </p:extLst>
          </p:nvPr>
        </p:nvGraphicFramePr>
        <p:xfrm>
          <a:off x="6634633" y="15855890"/>
          <a:ext cx="9828858" cy="9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3" name="Equation" r:id="rId36" imgW="10617120" imgH="1041120" progId="Equation.DSMT4">
                  <p:embed/>
                </p:oleObj>
              </mc:Choice>
              <mc:Fallback>
                <p:oleObj name="Equation" r:id="rId36" imgW="106171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4633" y="15855890"/>
                        <a:ext cx="9828858" cy="9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51634"/>
              </p:ext>
            </p:extLst>
          </p:nvPr>
        </p:nvGraphicFramePr>
        <p:xfrm>
          <a:off x="10679076" y="17019412"/>
          <a:ext cx="7172365" cy="95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4" name="Equation" r:id="rId37" imgW="8013600" imgH="1066680" progId="Equation.DSMT4">
                  <p:embed/>
                </p:oleObj>
              </mc:Choice>
              <mc:Fallback>
                <p:oleObj name="Equation" r:id="rId37" imgW="80136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0679076" y="17019412"/>
                        <a:ext cx="7172365" cy="95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586518" y="1975396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49237"/>
              </p:ext>
            </p:extLst>
          </p:nvPr>
        </p:nvGraphicFramePr>
        <p:xfrm>
          <a:off x="1087569" y="19544797"/>
          <a:ext cx="47482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5" name="Equation" r:id="rId39" imgW="5879880" imgH="1041120" progId="Equation.DSMT4">
                  <p:embed/>
                </p:oleObj>
              </mc:Choice>
              <mc:Fallback>
                <p:oleObj name="Equation" r:id="rId39" imgW="58798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7569" y="19544797"/>
                        <a:ext cx="4748212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575995"/>
              </p:ext>
            </p:extLst>
          </p:nvPr>
        </p:nvGraphicFramePr>
        <p:xfrm>
          <a:off x="6020553" y="19534539"/>
          <a:ext cx="87296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6" name="Equation" r:id="rId40" imgW="10515600" imgH="1041120" progId="Equation.DSMT4">
                  <p:embed/>
                </p:oleObj>
              </mc:Choice>
              <mc:Fallback>
                <p:oleObj name="Equation" r:id="rId40" imgW="10515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20553" y="19534539"/>
                        <a:ext cx="87296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590586"/>
              </p:ext>
            </p:extLst>
          </p:nvPr>
        </p:nvGraphicFramePr>
        <p:xfrm>
          <a:off x="10906292" y="20439055"/>
          <a:ext cx="67230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7" name="Equation" r:id="rId41" imgW="8204040" imgH="1066680" progId="Equation.DSMT4">
                  <p:embed/>
                </p:oleObj>
              </mc:Choice>
              <mc:Fallback>
                <p:oleObj name="Equation" r:id="rId41" imgW="82040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0906292" y="20439055"/>
                        <a:ext cx="6723062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586518" y="2172447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graphicFrame>
        <p:nvGraphicFramePr>
          <p:cNvPr id="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318905"/>
              </p:ext>
            </p:extLst>
          </p:nvPr>
        </p:nvGraphicFramePr>
        <p:xfrm>
          <a:off x="2555553" y="21515208"/>
          <a:ext cx="93392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8" name="Equation" r:id="rId43" imgW="11505960" imgH="1066680" progId="Equation.DSMT4">
                  <p:embed/>
                </p:oleObj>
              </mc:Choice>
              <mc:Fallback>
                <p:oleObj name="Equation" r:id="rId43" imgW="1150596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553" y="21515208"/>
                        <a:ext cx="93392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30397" y="21693697"/>
            <a:ext cx="1220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(3.150.1)</a:t>
            </a:r>
          </a:p>
        </p:txBody>
      </p:sp>
      <p:sp>
        <p:nvSpPr>
          <p:cNvPr id="42" name="Right Brace 41"/>
          <p:cNvSpPr/>
          <p:nvPr/>
        </p:nvSpPr>
        <p:spPr>
          <a:xfrm rot="5400000">
            <a:off x="13261607" y="16058359"/>
            <a:ext cx="632305" cy="4212030"/>
          </a:xfrm>
          <a:prstGeom prst="rightBrace">
            <a:avLst/>
          </a:prstGeom>
          <a:ln w="3810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944994"/>
              </p:ext>
            </p:extLst>
          </p:nvPr>
        </p:nvGraphicFramePr>
        <p:xfrm>
          <a:off x="12107525" y="18357980"/>
          <a:ext cx="9540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9" name="Equation" r:id="rId45" imgW="1054080" imgH="850680" progId="Equation.DSMT4">
                  <p:embed/>
                </p:oleObj>
              </mc:Choice>
              <mc:Fallback>
                <p:oleObj name="Equation" r:id="rId45" imgW="10540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7525" y="18357980"/>
                        <a:ext cx="9540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491952"/>
              </p:ext>
            </p:extLst>
          </p:nvPr>
        </p:nvGraphicFramePr>
        <p:xfrm>
          <a:off x="5857553" y="17367408"/>
          <a:ext cx="27352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0" name="Equation" r:id="rId47" imgW="3022560" imgH="850680" progId="Equation.DSMT4">
                  <p:embed/>
                </p:oleObj>
              </mc:Choice>
              <mc:Fallback>
                <p:oleObj name="Equation" r:id="rId47" imgW="302256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553" y="17367408"/>
                        <a:ext cx="2735262" cy="768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150AEE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9144000" y="18135758"/>
            <a:ext cx="2750816" cy="5332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460779" y="16622244"/>
            <a:ext cx="2009746" cy="8996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611144"/>
              </p:ext>
            </p:extLst>
          </p:nvPr>
        </p:nvGraphicFramePr>
        <p:xfrm>
          <a:off x="5886450" y="18567400"/>
          <a:ext cx="26781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1" name="Equation" r:id="rId49" imgW="2958840" imgH="901440" progId="Equation.DSMT4">
                  <p:embed/>
                </p:oleObj>
              </mc:Choice>
              <mc:Fallback>
                <p:oleObj name="Equation" r:id="rId49" imgW="295884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18567400"/>
                        <a:ext cx="2678113" cy="8143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150AEE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Arrow Connector 61"/>
          <p:cNvCxnSpPr/>
          <p:nvPr/>
        </p:nvCxnSpPr>
        <p:spPr>
          <a:xfrm flipH="1">
            <a:off x="3096420" y="18893315"/>
            <a:ext cx="2558877" cy="666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Brace 73"/>
          <p:cNvSpPr/>
          <p:nvPr/>
        </p:nvSpPr>
        <p:spPr>
          <a:xfrm rot="5400000">
            <a:off x="13338924" y="19323332"/>
            <a:ext cx="632305" cy="4212030"/>
          </a:xfrm>
          <a:prstGeom prst="rightBrace">
            <a:avLst/>
          </a:prstGeom>
          <a:ln w="3810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66600"/>
              </p:ext>
            </p:extLst>
          </p:nvPr>
        </p:nvGraphicFramePr>
        <p:xfrm>
          <a:off x="14133513" y="21659850"/>
          <a:ext cx="9302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2" name="Equation" r:id="rId51" imgW="1028520" imgH="901440" progId="Equation.DSMT4">
                  <p:embed/>
                </p:oleObj>
              </mc:Choice>
              <mc:Fallback>
                <p:oleObj name="Equation" r:id="rId51" imgW="102852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3513" y="21659850"/>
                        <a:ext cx="9302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1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65572"/>
              </p:ext>
            </p:extLst>
          </p:nvPr>
        </p:nvGraphicFramePr>
        <p:xfrm>
          <a:off x="1574452" y="521360"/>
          <a:ext cx="7518842" cy="94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2" name="Equation" r:id="rId3" imgW="8305560" imgH="1041120" progId="Equation.DSMT4">
                  <p:embed/>
                </p:oleObj>
              </mc:Choice>
              <mc:Fallback>
                <p:oleObj name="Equation" r:id="rId3" imgW="830556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4452" y="521360"/>
                        <a:ext cx="7518842" cy="942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42085"/>
              </p:ext>
            </p:extLst>
          </p:nvPr>
        </p:nvGraphicFramePr>
        <p:xfrm>
          <a:off x="1546225" y="5797361"/>
          <a:ext cx="7236276" cy="110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3" name="Equation" r:id="rId5" imgW="8127720" imgH="1244520" progId="Equation.DSMT4">
                  <p:embed/>
                </p:oleObj>
              </mc:Choice>
              <mc:Fallback>
                <p:oleObj name="Equation" r:id="rId5" imgW="81277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6225" y="5797361"/>
                        <a:ext cx="7236276" cy="1108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97869"/>
              </p:ext>
            </p:extLst>
          </p:nvPr>
        </p:nvGraphicFramePr>
        <p:xfrm>
          <a:off x="1423988" y="11671482"/>
          <a:ext cx="3649662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4" name="Equation" r:id="rId7" imgW="3924000" imgH="2552400" progId="Equation.DSMT4">
                  <p:embed/>
                </p:oleObj>
              </mc:Choice>
              <mc:Fallback>
                <p:oleObj name="Equation" r:id="rId7" imgW="3924000" imgH="25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3988" y="11671482"/>
                        <a:ext cx="3649662" cy="237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179035" y="8464359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5" name="Equation" r:id="rId9" imgW="190440" imgH="330120" progId="Equation.DSMT4">
                  <p:embed/>
                </p:oleObj>
              </mc:Choice>
              <mc:Fallback>
                <p:oleObj name="Equation" r:id="rId9" imgW="190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9035" y="8464359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07866"/>
              </p:ext>
            </p:extLst>
          </p:nvPr>
        </p:nvGraphicFramePr>
        <p:xfrm>
          <a:off x="1423988" y="7229475"/>
          <a:ext cx="8393112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6" name="Equation" r:id="rId11" imgW="9537480" imgH="2666880" progId="Equation.DSMT4">
                  <p:embed/>
                </p:oleObj>
              </mc:Choice>
              <mc:Fallback>
                <p:oleObj name="Equation" r:id="rId11" imgW="9537480" imgH="266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23988" y="7229475"/>
                        <a:ext cx="8393112" cy="234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622084"/>
              </p:ext>
            </p:extLst>
          </p:nvPr>
        </p:nvGraphicFramePr>
        <p:xfrm>
          <a:off x="1577660" y="3761996"/>
          <a:ext cx="9103908" cy="101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7" name="Equation" r:id="rId13" imgW="10477440" imgH="1168200" progId="Equation.DSMT4">
                  <p:embed/>
                </p:oleObj>
              </mc:Choice>
              <mc:Fallback>
                <p:oleObj name="Equation" r:id="rId13" imgW="1047744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77660" y="3761996"/>
                        <a:ext cx="9103908" cy="1014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35867"/>
              </p:ext>
            </p:extLst>
          </p:nvPr>
        </p:nvGraphicFramePr>
        <p:xfrm>
          <a:off x="1423988" y="9923856"/>
          <a:ext cx="870267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8" name="Equation" r:id="rId15" imgW="10146960" imgH="1371600" progId="Equation.DSMT4">
                  <p:embed/>
                </p:oleObj>
              </mc:Choice>
              <mc:Fallback>
                <p:oleObj name="Equation" r:id="rId15" imgW="1014696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23988" y="9923856"/>
                        <a:ext cx="8702675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423988" y="19126200"/>
            <a:ext cx="10035014" cy="3700455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10681568" y="500628"/>
            <a:ext cx="1309707" cy="4367609"/>
          </a:xfrm>
          <a:prstGeom prst="rightBrace">
            <a:avLst/>
          </a:prstGeom>
          <a:ln w="3810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>
            <a:off x="10695592" y="5797361"/>
            <a:ext cx="1309707" cy="5302833"/>
          </a:xfrm>
          <a:prstGeom prst="rightBrace">
            <a:avLst>
              <a:gd name="adj1" fmla="val 8333"/>
              <a:gd name="adj2" fmla="val 49818"/>
            </a:avLst>
          </a:prstGeom>
          <a:ln w="3810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>
            <a:off x="10683152" y="11314977"/>
            <a:ext cx="1308124" cy="2731406"/>
          </a:xfrm>
          <a:prstGeom prst="rightBrace">
            <a:avLst/>
          </a:prstGeom>
          <a:ln w="38100">
            <a:solidFill>
              <a:srgbClr val="150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06215" y="15171365"/>
            <a:ext cx="8499785" cy="3345235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1254977" y="26421652"/>
            <a:ext cx="4114800" cy="1460500"/>
          </a:xfrm>
        </p:spPr>
        <p:txBody>
          <a:bodyPr/>
          <a:lstStyle/>
          <a:p>
            <a:fld id="{AB7B5BDE-A038-478E-83A2-6B86495B53A9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514516"/>
              </p:ext>
            </p:extLst>
          </p:nvPr>
        </p:nvGraphicFramePr>
        <p:xfrm>
          <a:off x="1574452" y="2164177"/>
          <a:ext cx="78343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9" name="Equation" r:id="rId17" imgW="8991360" imgH="1117440" progId="Equation.DSMT4">
                  <p:embed/>
                </p:oleObj>
              </mc:Choice>
              <mc:Fallback>
                <p:oleObj name="Equation" r:id="rId17" imgW="89913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74452" y="2164177"/>
                        <a:ext cx="7834313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12843697" y="531787"/>
            <a:ext cx="4721585" cy="1411109"/>
            <a:chOff x="13160914" y="8112370"/>
            <a:chExt cx="4721585" cy="1411109"/>
          </a:xfrm>
        </p:grpSpPr>
        <p:sp>
          <p:nvSpPr>
            <p:cNvPr id="40" name="TextBox 39"/>
            <p:cNvSpPr txBox="1"/>
            <p:nvPr/>
          </p:nvSpPr>
          <p:spPr>
            <a:xfrm>
              <a:off x="13894977" y="8112370"/>
              <a:ext cx="27687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800000"/>
                  </a:solidFill>
                  <a:latin typeface="Calibri" panose="020F0502020204030204" pitchFamily="34" charset="0"/>
                </a:rPr>
                <a:t>MODIFIED</a:t>
              </a: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72713"/>
                </p:ext>
              </p:extLst>
            </p:nvPr>
          </p:nvGraphicFramePr>
          <p:xfrm>
            <a:off x="13356357" y="8824630"/>
            <a:ext cx="43307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40" name="Equation" r:id="rId19" imgW="4330440" imgH="507960" progId="Equation.DSMT4">
                    <p:embed/>
                  </p:oleObj>
                </mc:Choice>
                <mc:Fallback>
                  <p:oleObj name="Equation" r:id="rId19" imgW="433044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356357" y="8824630"/>
                          <a:ext cx="43307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41"/>
            <p:cNvSpPr/>
            <p:nvPr/>
          </p:nvSpPr>
          <p:spPr>
            <a:xfrm>
              <a:off x="13160914" y="8159102"/>
              <a:ext cx="4721585" cy="1364377"/>
            </a:xfrm>
            <a:prstGeom prst="rect">
              <a:avLst/>
            </a:prstGeom>
            <a:noFill/>
            <a:ln w="57150">
              <a:solidFill>
                <a:srgbClr val="150A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919171"/>
              </p:ext>
            </p:extLst>
          </p:nvPr>
        </p:nvGraphicFramePr>
        <p:xfrm>
          <a:off x="1703387" y="15292111"/>
          <a:ext cx="78343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1" name="Equation" r:id="rId21" imgW="8991360" imgH="1117440" progId="Equation.DSMT4">
                  <p:embed/>
                </p:oleObj>
              </mc:Choice>
              <mc:Fallback>
                <p:oleObj name="Equation" r:id="rId21" imgW="89913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03387" y="15292111"/>
                        <a:ext cx="7834313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59617"/>
              </p:ext>
            </p:extLst>
          </p:nvPr>
        </p:nvGraphicFramePr>
        <p:xfrm>
          <a:off x="1728169" y="16441679"/>
          <a:ext cx="77914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2" name="Equation" r:id="rId22" imgW="8966160" imgH="1320480" progId="Equation.DSMT4">
                  <p:embed/>
                </p:oleObj>
              </mc:Choice>
              <mc:Fallback>
                <p:oleObj name="Equation" r:id="rId22" imgW="896616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728169" y="16441679"/>
                        <a:ext cx="7791450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445602"/>
              </p:ext>
            </p:extLst>
          </p:nvPr>
        </p:nvGraphicFramePr>
        <p:xfrm>
          <a:off x="1722438" y="17600613"/>
          <a:ext cx="2838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3" name="Equation" r:id="rId24" imgW="3327120" imgH="939600" progId="Equation.DSMT4">
                  <p:embed/>
                </p:oleObj>
              </mc:Choice>
              <mc:Fallback>
                <p:oleObj name="Equation" r:id="rId24" imgW="33271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22438" y="17600613"/>
                        <a:ext cx="2838450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56011"/>
              </p:ext>
            </p:extLst>
          </p:nvPr>
        </p:nvGraphicFramePr>
        <p:xfrm>
          <a:off x="1676400" y="19317398"/>
          <a:ext cx="9103908" cy="101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4" name="Equation" r:id="rId26" imgW="10477440" imgH="1168200" progId="Equation.DSMT4">
                  <p:embed/>
                </p:oleObj>
              </mc:Choice>
              <mc:Fallback>
                <p:oleObj name="Equation" r:id="rId26" imgW="1047744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76400" y="19317398"/>
                        <a:ext cx="9103908" cy="1014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269917"/>
              </p:ext>
            </p:extLst>
          </p:nvPr>
        </p:nvGraphicFramePr>
        <p:xfrm>
          <a:off x="1727888" y="20420101"/>
          <a:ext cx="908367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5" name="Equation" r:id="rId27" imgW="10426680" imgH="1371600" progId="Equation.DSMT4">
                  <p:embed/>
                </p:oleObj>
              </mc:Choice>
              <mc:Fallback>
                <p:oleObj name="Equation" r:id="rId27" imgW="104266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727888" y="20420101"/>
                        <a:ext cx="9083675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69910"/>
              </p:ext>
            </p:extLst>
          </p:nvPr>
        </p:nvGraphicFramePr>
        <p:xfrm>
          <a:off x="1778551" y="21755973"/>
          <a:ext cx="37687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6" name="Equation" r:id="rId29" imgW="4431960" imgH="1015920" progId="Equation.DSMT4">
                  <p:embed/>
                </p:oleObj>
              </mc:Choice>
              <mc:Fallback>
                <p:oleObj name="Equation" r:id="rId29" imgW="44319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778551" y="21755973"/>
                        <a:ext cx="3768725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44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43365"/>
              </p:ext>
            </p:extLst>
          </p:nvPr>
        </p:nvGraphicFramePr>
        <p:xfrm>
          <a:off x="1397000" y="2898775"/>
          <a:ext cx="921861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36" name="Equation" r:id="rId3" imgW="11683800" imgH="1168200" progId="Equation.DSMT4">
                  <p:embed/>
                </p:oleObj>
              </mc:Choice>
              <mc:Fallback>
                <p:oleObj name="Equation" r:id="rId3" imgW="1168380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0" y="2898775"/>
                        <a:ext cx="9218613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30763" y="5268913"/>
          <a:ext cx="23018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37" name="Equation" r:id="rId5" imgW="2705040" imgH="1041120" progId="Equation.DSMT4">
                  <p:embed/>
                </p:oleObj>
              </mc:Choice>
              <mc:Fallback>
                <p:oleObj name="Equation" r:id="rId5" imgW="27050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0763" y="5268913"/>
                        <a:ext cx="230187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1232946" y="20065571"/>
          <a:ext cx="4749800" cy="8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38" name="Equation" r:id="rId7" imgW="5816520" imgH="1041120" progId="Equation.DSMT4">
                  <p:embed/>
                </p:oleObj>
              </mc:Choice>
              <mc:Fallback>
                <p:oleObj name="Equation" r:id="rId7" imgW="581652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946" y="20065571"/>
                        <a:ext cx="4749800" cy="8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0122" y="2027682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326" y="2252736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431" y="2479272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090306" y="20109165"/>
          <a:ext cx="8762458" cy="86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39" name="Equation" r:id="rId9" imgW="10617120" imgH="1041120" progId="Equation.DSMT4">
                  <p:embed/>
                </p:oleObj>
              </mc:Choice>
              <mc:Fallback>
                <p:oleObj name="Equation" r:id="rId9" imgW="106171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0306" y="20109165"/>
                        <a:ext cx="8762458" cy="86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11205666" y="20994391"/>
          <a:ext cx="6202318" cy="89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0" name="Equation" r:id="rId11" imgW="7365960" imgH="1066680" progId="Equation.DSMT4">
                  <p:embed/>
                </p:oleObj>
              </mc:Choice>
              <mc:Fallback>
                <p:oleObj name="Equation" r:id="rId11" imgW="73659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05666" y="20994391"/>
                        <a:ext cx="6202318" cy="89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219200" y="22305610"/>
          <a:ext cx="46243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1" name="Equation" r:id="rId13" imgW="5727600" imgH="1041120" progId="Equation.DSMT4">
                  <p:embed/>
                </p:oleObj>
              </mc:Choice>
              <mc:Fallback>
                <p:oleObj name="Equation" r:id="rId13" imgW="5727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19200" y="22305610"/>
                        <a:ext cx="4624388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6090306" y="22295623"/>
          <a:ext cx="87296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2" name="Equation" r:id="rId15" imgW="10515600" imgH="1041120" progId="Equation.DSMT4">
                  <p:embed/>
                </p:oleObj>
              </mc:Choice>
              <mc:Fallback>
                <p:oleObj name="Equation" r:id="rId15" imgW="10515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0306" y="22295623"/>
                        <a:ext cx="872966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11241113" y="23200570"/>
          <a:ext cx="6192401" cy="87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3" name="Equation" r:id="rId17" imgW="7556400" imgH="1066680" progId="Equation.DSMT4">
                  <p:embed/>
                </p:oleObj>
              </mc:Choice>
              <mc:Fallback>
                <p:oleObj name="Equation" r:id="rId17" imgW="75564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241113" y="23200570"/>
                        <a:ext cx="6192401" cy="87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867"/>
              </p:ext>
            </p:extLst>
          </p:nvPr>
        </p:nvGraphicFramePr>
        <p:xfrm>
          <a:off x="1200150" y="24559801"/>
          <a:ext cx="10310452" cy="865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4" name="Equation" r:id="rId19" imgW="12699720" imgH="1066680" progId="Equation.DSMT4">
                  <p:embed/>
                </p:oleObj>
              </mc:Choice>
              <mc:Fallback>
                <p:oleObj name="Equation" r:id="rId19" imgW="1269972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4559801"/>
                        <a:ext cx="10310452" cy="865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66208"/>
              </p:ext>
            </p:extLst>
          </p:nvPr>
        </p:nvGraphicFramePr>
        <p:xfrm>
          <a:off x="10769821" y="3013223"/>
          <a:ext cx="463073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5" name="Equation" r:id="rId21" imgW="5829120" imgH="1041120" progId="Equation.DSMT4">
                  <p:embed/>
                </p:oleObj>
              </mc:Choice>
              <mc:Fallback>
                <p:oleObj name="Equation" r:id="rId21" imgW="58291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69821" y="3013223"/>
                        <a:ext cx="4630737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5622925" y="4106863"/>
          <a:ext cx="6264275" cy="85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6" name="Equation" r:id="rId23" imgW="8165880" imgH="1117440" progId="Equation.DSMT4">
                  <p:embed/>
                </p:oleObj>
              </mc:Choice>
              <mc:Fallback>
                <p:oleObj name="Equation" r:id="rId23" imgW="81658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22925" y="4106863"/>
                        <a:ext cx="6264275" cy="85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7098951" y="5186728"/>
          <a:ext cx="9131650" cy="104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7" name="Equation" r:id="rId25" imgW="11531520" imgH="1320480" progId="Equation.DSMT4">
                  <p:embed/>
                </p:oleObj>
              </mc:Choice>
              <mc:Fallback>
                <p:oleObj name="Equation" r:id="rId25" imgW="1153152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098951" y="5186728"/>
                        <a:ext cx="9131650" cy="104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51941"/>
              </p:ext>
            </p:extLst>
          </p:nvPr>
        </p:nvGraphicFramePr>
        <p:xfrm>
          <a:off x="4733925" y="6538913"/>
          <a:ext cx="61515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8" name="Equation" r:id="rId27" imgW="7022880" imgH="1117440" progId="Equation.DSMT4">
                  <p:embed/>
                </p:oleObj>
              </mc:Choice>
              <mc:Fallback>
                <p:oleObj name="Equation" r:id="rId27" imgW="70228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33925" y="6538913"/>
                        <a:ext cx="615156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84829"/>
              </p:ext>
            </p:extLst>
          </p:nvPr>
        </p:nvGraphicFramePr>
        <p:xfrm>
          <a:off x="1012699" y="11193606"/>
          <a:ext cx="60436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49" name="Equation" r:id="rId29" imgW="7162560" imgH="1117440" progId="Equation.DSMT4">
                  <p:embed/>
                </p:oleObj>
              </mc:Choice>
              <mc:Fallback>
                <p:oleObj name="Equation" r:id="rId29" imgW="71625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12699" y="11193606"/>
                        <a:ext cx="6043613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371709"/>
              </p:ext>
            </p:extLst>
          </p:nvPr>
        </p:nvGraphicFramePr>
        <p:xfrm>
          <a:off x="7072369" y="11462949"/>
          <a:ext cx="3697452" cy="45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0" name="Equation" r:id="rId31" imgW="4736880" imgH="583920" progId="Equation.DSMT4">
                  <p:embed/>
                </p:oleObj>
              </mc:Choice>
              <mc:Fallback>
                <p:oleObj name="Equation" r:id="rId31" imgW="47368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072369" y="11462949"/>
                        <a:ext cx="3697452" cy="45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36090"/>
              </p:ext>
            </p:extLst>
          </p:nvPr>
        </p:nvGraphicFramePr>
        <p:xfrm>
          <a:off x="10806692" y="11261402"/>
          <a:ext cx="4556993" cy="82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1" name="Equation" r:id="rId33" imgW="5752800" imgH="1041120" progId="Equation.DSMT4">
                  <p:embed/>
                </p:oleObj>
              </mc:Choice>
              <mc:Fallback>
                <p:oleObj name="Equation" r:id="rId33" imgW="57528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806692" y="11261402"/>
                        <a:ext cx="4556993" cy="82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4836060" y="12287975"/>
          <a:ext cx="6653378" cy="88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2" name="Equation" r:id="rId35" imgW="8356320" imgH="1117440" progId="Equation.DSMT4">
                  <p:embed/>
                </p:oleObj>
              </mc:Choice>
              <mc:Fallback>
                <p:oleObj name="Equation" r:id="rId35" imgW="83563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836060" y="12287975"/>
                        <a:ext cx="6653378" cy="889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5008897" y="13444359"/>
          <a:ext cx="22923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3" name="Equation" r:id="rId37" imgW="3035160" imgH="1244520" progId="Equation.DSMT4">
                  <p:embed/>
                </p:oleObj>
              </mc:Choice>
              <mc:Fallback>
                <p:oleObj name="Equation" r:id="rId37" imgW="30351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008897" y="13444359"/>
                        <a:ext cx="22923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4622800" y="80518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4" name="Equation" r:id="rId39" imgW="914400" imgH="336960" progId="Equation.DSMT4">
                  <p:embed/>
                </p:oleObj>
              </mc:Choice>
              <mc:Fallback>
                <p:oleObj name="Equation" r:id="rId39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622800" y="80518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7119809" y="13358799"/>
          <a:ext cx="8874321" cy="1238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5" name="Equation" r:id="rId41" imgW="10921680" imgH="1523880" progId="Equation.DSMT4">
                  <p:embed/>
                </p:oleObj>
              </mc:Choice>
              <mc:Fallback>
                <p:oleObj name="Equation" r:id="rId41" imgW="1092168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119809" y="13358799"/>
                        <a:ext cx="8874321" cy="1238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4622800" y="80518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6" name="Equation" r:id="rId43" imgW="914400" imgH="336960" progId="Equation.DSMT4">
                  <p:embed/>
                </p:oleObj>
              </mc:Choice>
              <mc:Fallback>
                <p:oleObj name="Equation" r:id="rId43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622800" y="80518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89345"/>
              </p:ext>
            </p:extLst>
          </p:nvPr>
        </p:nvGraphicFramePr>
        <p:xfrm>
          <a:off x="5070475" y="14700250"/>
          <a:ext cx="56165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7" name="Equation" r:id="rId44" imgW="6959520" imgH="1320480" progId="Equation.DSMT4">
                  <p:embed/>
                </p:oleObj>
              </mc:Choice>
              <mc:Fallback>
                <p:oleObj name="Equation" r:id="rId44" imgW="695952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070475" y="14700250"/>
                        <a:ext cx="561657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EF17-1CE9-4E1C-97B4-433BE58CAB2E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990600" y="1302588"/>
          <a:ext cx="9103908" cy="101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8" name="Equation" r:id="rId46" imgW="10477440" imgH="1168200" progId="Equation.DSMT4">
                  <p:embed/>
                </p:oleObj>
              </mc:Choice>
              <mc:Fallback>
                <p:oleObj name="Equation" r:id="rId46" imgW="1047744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990600" y="1302588"/>
                        <a:ext cx="9103908" cy="1014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80570"/>
              </p:ext>
            </p:extLst>
          </p:nvPr>
        </p:nvGraphicFramePr>
        <p:xfrm>
          <a:off x="1046983" y="9613882"/>
          <a:ext cx="908367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59" name="Equation" r:id="rId48" imgW="10426680" imgH="1371600" progId="Equation.DSMT4">
                  <p:embed/>
                </p:oleObj>
              </mc:Choice>
              <mc:Fallback>
                <p:oleObj name="Equation" r:id="rId48" imgW="104266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046983" y="9613882"/>
                        <a:ext cx="9083675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506826"/>
              </p:ext>
            </p:extLst>
          </p:nvPr>
        </p:nvGraphicFramePr>
        <p:xfrm>
          <a:off x="1012699" y="16619324"/>
          <a:ext cx="37687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60" name="Equation" r:id="rId50" imgW="4431960" imgH="1015920" progId="Equation.DSMT4">
                  <p:embed/>
                </p:oleObj>
              </mc:Choice>
              <mc:Fallback>
                <p:oleObj name="Equation" r:id="rId50" imgW="44319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012699" y="16619324"/>
                        <a:ext cx="3768725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2843697" y="531787"/>
            <a:ext cx="4721585" cy="1411109"/>
            <a:chOff x="13160914" y="8112370"/>
            <a:chExt cx="4721585" cy="1411109"/>
          </a:xfrm>
        </p:grpSpPr>
        <p:sp>
          <p:nvSpPr>
            <p:cNvPr id="46" name="TextBox 45"/>
            <p:cNvSpPr txBox="1"/>
            <p:nvPr/>
          </p:nvSpPr>
          <p:spPr>
            <a:xfrm>
              <a:off x="13894977" y="8112370"/>
              <a:ext cx="27687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800000"/>
                  </a:solidFill>
                  <a:latin typeface="Calibri" panose="020F0502020204030204" pitchFamily="34" charset="0"/>
                </a:rPr>
                <a:t>MODIFIED</a:t>
              </a: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314494"/>
                </p:ext>
              </p:extLst>
            </p:nvPr>
          </p:nvGraphicFramePr>
          <p:xfrm>
            <a:off x="13356357" y="8824630"/>
            <a:ext cx="43307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461" name="Equation" r:id="rId52" imgW="4330440" imgH="507960" progId="Equation.DSMT4">
                    <p:embed/>
                  </p:oleObj>
                </mc:Choice>
                <mc:Fallback>
                  <p:oleObj name="Equation" r:id="rId52" imgW="433044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13356357" y="8824630"/>
                          <a:ext cx="43307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angle 47"/>
            <p:cNvSpPr/>
            <p:nvPr/>
          </p:nvSpPr>
          <p:spPr>
            <a:xfrm>
              <a:off x="13160914" y="8159102"/>
              <a:ext cx="4721585" cy="1364377"/>
            </a:xfrm>
            <a:prstGeom prst="rect">
              <a:avLst/>
            </a:prstGeom>
            <a:noFill/>
            <a:ln w="57150">
              <a:solidFill>
                <a:srgbClr val="150A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597838"/>
              </p:ext>
            </p:extLst>
          </p:nvPr>
        </p:nvGraphicFramePr>
        <p:xfrm>
          <a:off x="968676" y="18140054"/>
          <a:ext cx="33258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62" name="Equation" r:id="rId54" imgW="3911400" imgH="965160" progId="Equation.DSMT4">
                  <p:embed/>
                </p:oleObj>
              </mc:Choice>
              <mc:Fallback>
                <p:oleObj name="Equation" r:id="rId54" imgW="39114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968676" y="18140054"/>
                        <a:ext cx="3325812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64626"/>
              </p:ext>
            </p:extLst>
          </p:nvPr>
        </p:nvGraphicFramePr>
        <p:xfrm>
          <a:off x="4219864" y="17939148"/>
          <a:ext cx="10807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63" name="Equation" r:id="rId56" imgW="10807560" imgH="1193760" progId="Equation.DSMT4">
                  <p:embed/>
                </p:oleObj>
              </mc:Choice>
              <mc:Fallback>
                <p:oleObj name="Equation" r:id="rId56" imgW="108075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4219864" y="17939148"/>
                        <a:ext cx="108077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93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090835"/>
              </p:ext>
            </p:extLst>
          </p:nvPr>
        </p:nvGraphicFramePr>
        <p:xfrm>
          <a:off x="1543017" y="1796496"/>
          <a:ext cx="3817937" cy="405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0" name="Equation" r:id="rId3" imgW="4063680" imgH="431640" progId="Equation.DSMT4">
                  <p:embed/>
                </p:oleObj>
              </mc:Choice>
              <mc:Fallback>
                <p:oleObj name="Equation" r:id="rId3" imgW="4063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3017" y="1796496"/>
                        <a:ext cx="3817937" cy="405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331833"/>
              </p:ext>
            </p:extLst>
          </p:nvPr>
        </p:nvGraphicFramePr>
        <p:xfrm>
          <a:off x="1759452" y="435865"/>
          <a:ext cx="7518842" cy="94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1" name="Equation" r:id="rId5" imgW="8305560" imgH="1041120" progId="Equation.DSMT4">
                  <p:embed/>
                </p:oleObj>
              </mc:Choice>
              <mc:Fallback>
                <p:oleObj name="Equation" r:id="rId5" imgW="830556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9452" y="435865"/>
                        <a:ext cx="7518842" cy="942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37153"/>
              </p:ext>
            </p:extLst>
          </p:nvPr>
        </p:nvGraphicFramePr>
        <p:xfrm>
          <a:off x="1574452" y="7310180"/>
          <a:ext cx="7236276" cy="110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2" name="Equation" r:id="rId7" imgW="8127720" imgH="1244520" progId="Equation.DSMT4">
                  <p:embed/>
                </p:oleObj>
              </mc:Choice>
              <mc:Fallback>
                <p:oleObj name="Equation" r:id="rId7" imgW="81277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4452" y="7310180"/>
                        <a:ext cx="7236276" cy="1108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49192"/>
              </p:ext>
            </p:extLst>
          </p:nvPr>
        </p:nvGraphicFramePr>
        <p:xfrm>
          <a:off x="1759452" y="14430201"/>
          <a:ext cx="6866277" cy="106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3" name="Equation" r:id="rId9" imgW="7378560" imgH="1143000" progId="Equation.DSMT4">
                  <p:embed/>
                </p:oleObj>
              </mc:Choice>
              <mc:Fallback>
                <p:oleObj name="Equation" r:id="rId9" imgW="737856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9452" y="14430201"/>
                        <a:ext cx="6866277" cy="1063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927649"/>
              </p:ext>
            </p:extLst>
          </p:nvPr>
        </p:nvGraphicFramePr>
        <p:xfrm>
          <a:off x="1668463" y="2945196"/>
          <a:ext cx="1071086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4" name="Equation" r:id="rId11" imgW="12293280" imgH="1041120" progId="Equation.DSMT4">
                  <p:embed/>
                </p:oleObj>
              </mc:Choice>
              <mc:Fallback>
                <p:oleObj name="Equation" r:id="rId11" imgW="122932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68463" y="2945196"/>
                        <a:ext cx="10710862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415257" y="8464359"/>
            <a:ext cx="13288528" cy="1289254"/>
            <a:chOff x="1418072" y="3736975"/>
            <a:chExt cx="13288528" cy="1289254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4146372"/>
                </p:ext>
              </p:extLst>
            </p:nvPr>
          </p:nvGraphicFramePr>
          <p:xfrm>
            <a:off x="1418072" y="3880054"/>
            <a:ext cx="9586912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5" name="Equation" r:id="rId13" imgW="10401120" imgH="1244520" progId="Equation.DSMT4">
                    <p:embed/>
                  </p:oleObj>
                </mc:Choice>
                <mc:Fallback>
                  <p:oleObj name="Equation" r:id="rId13" imgW="10401120" imgH="1244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418072" y="3880054"/>
                          <a:ext cx="9586912" cy="1146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972739"/>
                </p:ext>
              </p:extLst>
            </p:nvPr>
          </p:nvGraphicFramePr>
          <p:xfrm>
            <a:off x="11026641" y="4182103"/>
            <a:ext cx="3679959" cy="544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6" name="Equation" r:id="rId15" imgW="3949560" imgH="583920" progId="Equation.DSMT4">
                    <p:embed/>
                  </p:oleObj>
                </mc:Choice>
                <mc:Fallback>
                  <p:oleObj name="Equation" r:id="rId15" imgW="394956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026641" y="4182103"/>
                          <a:ext cx="3679959" cy="5443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6935215"/>
                </p:ext>
              </p:extLst>
            </p:nvPr>
          </p:nvGraphicFramePr>
          <p:xfrm>
            <a:off x="7181850" y="3736975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7" name="Equation" r:id="rId17" imgW="190440" imgH="330120" progId="Equation.DSMT4">
                    <p:embed/>
                  </p:oleObj>
                </mc:Choice>
                <mc:Fallback>
                  <p:oleObj name="Equation" r:id="rId17" imgW="19044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181850" y="3736975"/>
                          <a:ext cx="1905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72632"/>
              </p:ext>
            </p:extLst>
          </p:nvPr>
        </p:nvGraphicFramePr>
        <p:xfrm>
          <a:off x="1408204" y="10017730"/>
          <a:ext cx="11120437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8" name="Equation" r:id="rId19" imgW="12636360" imgH="2666880" progId="Equation.DSMT4">
                  <p:embed/>
                </p:oleObj>
              </mc:Choice>
              <mc:Fallback>
                <p:oleObj name="Equation" r:id="rId19" imgW="12636360" imgH="266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08204" y="10017730"/>
                        <a:ext cx="11120437" cy="234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40841"/>
              </p:ext>
            </p:extLst>
          </p:nvPr>
        </p:nvGraphicFramePr>
        <p:xfrm>
          <a:off x="1759452" y="15860027"/>
          <a:ext cx="712369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9" name="Equation" r:id="rId21" imgW="7848360" imgH="1676160" progId="Equation.DSMT4">
                  <p:embed/>
                </p:oleObj>
              </mc:Choice>
              <mc:Fallback>
                <p:oleObj name="Equation" r:id="rId21" imgW="784836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59452" y="15860027"/>
                        <a:ext cx="7123698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497013" y="5913214"/>
            <a:ext cx="12120289" cy="952987"/>
            <a:chOff x="1497013" y="5913214"/>
            <a:chExt cx="12120289" cy="952987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760650"/>
                </p:ext>
              </p:extLst>
            </p:nvPr>
          </p:nvGraphicFramePr>
          <p:xfrm>
            <a:off x="1497013" y="5913438"/>
            <a:ext cx="8963025" cy="946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0" name="Equation" r:id="rId23" imgW="11289960" imgH="1193760" progId="Equation.DSMT4">
                    <p:embed/>
                  </p:oleObj>
                </mc:Choice>
                <mc:Fallback>
                  <p:oleObj name="Equation" r:id="rId23" imgW="11289960" imgH="1193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497013" y="5913438"/>
                          <a:ext cx="8963025" cy="946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235681"/>
                </p:ext>
              </p:extLst>
            </p:nvPr>
          </p:nvGraphicFramePr>
          <p:xfrm>
            <a:off x="10363200" y="5913214"/>
            <a:ext cx="3254102" cy="952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1" name="Equation" r:id="rId25" imgW="3555720" imgH="1041120" progId="Equation.DSMT4">
                    <p:embed/>
                  </p:oleObj>
                </mc:Choice>
                <mc:Fallback>
                  <p:oleObj name="Equation" r:id="rId25" imgW="3555720" imgH="1041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363200" y="5913214"/>
                          <a:ext cx="3254102" cy="952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1180310" y="12635918"/>
            <a:ext cx="12902383" cy="1133173"/>
            <a:chOff x="1180310" y="12635918"/>
            <a:chExt cx="12902383" cy="1133173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2656679"/>
                </p:ext>
              </p:extLst>
            </p:nvPr>
          </p:nvGraphicFramePr>
          <p:xfrm>
            <a:off x="1180310" y="12635918"/>
            <a:ext cx="9594501" cy="1133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2" name="Equation" r:id="rId27" imgW="11188440" imgH="1320480" progId="Equation.DSMT4">
                    <p:embed/>
                  </p:oleObj>
                </mc:Choice>
                <mc:Fallback>
                  <p:oleObj name="Equation" r:id="rId27" imgW="11188440" imgH="1320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180310" y="12635918"/>
                          <a:ext cx="9594501" cy="11331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778325"/>
                </p:ext>
              </p:extLst>
            </p:nvPr>
          </p:nvGraphicFramePr>
          <p:xfrm>
            <a:off x="10793259" y="12748370"/>
            <a:ext cx="3289434" cy="97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3" name="Equation" r:id="rId29" imgW="3670200" imgH="1091880" progId="Equation.DSMT4">
                    <p:embed/>
                  </p:oleObj>
                </mc:Choice>
                <mc:Fallback>
                  <p:oleObj name="Equation" r:id="rId29" imgW="3670200" imgH="1091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0793259" y="12748370"/>
                          <a:ext cx="3289434" cy="978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53540"/>
              </p:ext>
            </p:extLst>
          </p:nvPr>
        </p:nvGraphicFramePr>
        <p:xfrm>
          <a:off x="1567058" y="17547049"/>
          <a:ext cx="7838005" cy="93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4" name="Equation" r:id="rId31" imgW="9372600" imgH="1117440" progId="Equation.DSMT4">
                  <p:embed/>
                </p:oleObj>
              </mc:Choice>
              <mc:Fallback>
                <p:oleObj name="Equation" r:id="rId31" imgW="93726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67058" y="17547049"/>
                        <a:ext cx="7838005" cy="936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546225" y="23217188"/>
            <a:ext cx="11948930" cy="1071562"/>
            <a:chOff x="1497915" y="5953314"/>
            <a:chExt cx="11827271" cy="929941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118290"/>
                </p:ext>
              </p:extLst>
            </p:nvPr>
          </p:nvGraphicFramePr>
          <p:xfrm>
            <a:off x="1497915" y="5953314"/>
            <a:ext cx="8818342" cy="929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5" name="Equation" r:id="rId33" imgW="11289960" imgH="1193760" progId="Equation.DSMT4">
                    <p:embed/>
                  </p:oleObj>
                </mc:Choice>
                <mc:Fallback>
                  <p:oleObj name="Equation" r:id="rId33" imgW="11289960" imgH="1193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497915" y="5953314"/>
                          <a:ext cx="8818342" cy="9299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7065213"/>
                </p:ext>
              </p:extLst>
            </p:nvPr>
          </p:nvGraphicFramePr>
          <p:xfrm>
            <a:off x="10316257" y="6000354"/>
            <a:ext cx="3008929" cy="881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6" name="Equation" r:id="rId35" imgW="3555720" imgH="1041120" progId="Equation.DSMT4">
                    <p:embed/>
                  </p:oleObj>
                </mc:Choice>
                <mc:Fallback>
                  <p:oleObj name="Equation" r:id="rId35" imgW="3555720" imgH="1041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316257" y="6000354"/>
                          <a:ext cx="3008929" cy="8811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67079"/>
              </p:ext>
            </p:extLst>
          </p:nvPr>
        </p:nvGraphicFramePr>
        <p:xfrm>
          <a:off x="1560604" y="24442866"/>
          <a:ext cx="10179488" cy="112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7" name="Equation" r:id="rId36" imgW="11188440" imgH="1320480" progId="Equation.DSMT4">
                  <p:embed/>
                </p:oleObj>
              </mc:Choice>
              <mc:Fallback>
                <p:oleObj name="Equation" r:id="rId36" imgW="1118844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60604" y="24442866"/>
                        <a:ext cx="10179488" cy="1127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27196"/>
              </p:ext>
            </p:extLst>
          </p:nvPr>
        </p:nvGraphicFramePr>
        <p:xfrm>
          <a:off x="11740092" y="24557451"/>
          <a:ext cx="3219150" cy="898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8" name="Equation" r:id="rId37" imgW="3670200" imgH="1091880" progId="Equation.DSMT4">
                  <p:embed/>
                </p:oleObj>
              </mc:Choice>
              <mc:Fallback>
                <p:oleObj name="Equation" r:id="rId37" imgW="367020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1740092" y="24557451"/>
                        <a:ext cx="3219150" cy="898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156896"/>
              </p:ext>
            </p:extLst>
          </p:nvPr>
        </p:nvGraphicFramePr>
        <p:xfrm>
          <a:off x="1560604" y="25693903"/>
          <a:ext cx="7838005" cy="93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9" name="Equation" r:id="rId38" imgW="9372600" imgH="1117440" progId="Equation.DSMT4">
                  <p:embed/>
                </p:oleObj>
              </mc:Choice>
              <mc:Fallback>
                <p:oleObj name="Equation" r:id="rId38" imgW="93726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60604" y="25693903"/>
                        <a:ext cx="7838005" cy="936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408204" y="22936200"/>
            <a:ext cx="13944600" cy="3962400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14737546" y="435865"/>
            <a:ext cx="1309707" cy="64303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>
            <a:off x="14737546" y="7221637"/>
            <a:ext cx="1309707" cy="64303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>
            <a:off x="14737546" y="14227996"/>
            <a:ext cx="1309707" cy="425931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08204" y="18852643"/>
            <a:ext cx="13944600" cy="3962400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1016"/>
              </p:ext>
            </p:extLst>
          </p:nvPr>
        </p:nvGraphicFramePr>
        <p:xfrm>
          <a:off x="1779190" y="21662854"/>
          <a:ext cx="712311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0" name="Equation" r:id="rId39" imgW="7848360" imgH="965160" progId="Equation.DSMT4">
                  <p:embed/>
                </p:oleObj>
              </mc:Choice>
              <mc:Fallback>
                <p:oleObj name="Equation" r:id="rId39" imgW="784836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779190" y="21662854"/>
                        <a:ext cx="7123113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6494"/>
              </p:ext>
            </p:extLst>
          </p:nvPr>
        </p:nvGraphicFramePr>
        <p:xfrm>
          <a:off x="1784902" y="20252818"/>
          <a:ext cx="111204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1" name="Equation" r:id="rId41" imgW="12636360" imgH="1320480" progId="Equation.DSMT4">
                  <p:embed/>
                </p:oleObj>
              </mc:Choice>
              <mc:Fallback>
                <p:oleObj name="Equation" r:id="rId41" imgW="1263636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784902" y="20252818"/>
                        <a:ext cx="111204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82492"/>
              </p:ext>
            </p:extLst>
          </p:nvPr>
        </p:nvGraphicFramePr>
        <p:xfrm>
          <a:off x="1668463" y="19057938"/>
          <a:ext cx="110759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2" name="Equation" r:id="rId43" imgW="12712680" imgH="1117440" progId="Equation.DSMT4">
                  <p:embed/>
                </p:oleObj>
              </mc:Choice>
              <mc:Fallback>
                <p:oleObj name="Equation" r:id="rId43" imgW="127126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668463" y="19057938"/>
                        <a:ext cx="11075987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1254977" y="26421652"/>
            <a:ext cx="4114800" cy="1460500"/>
          </a:xfrm>
        </p:spPr>
        <p:txBody>
          <a:bodyPr/>
          <a:lstStyle/>
          <a:p>
            <a:fld id="{AB7B5BDE-A038-478E-83A2-6B86495B53A9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39510"/>
              </p:ext>
            </p:extLst>
          </p:nvPr>
        </p:nvGraphicFramePr>
        <p:xfrm>
          <a:off x="5545490" y="1550010"/>
          <a:ext cx="420687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3" name="Equation" r:id="rId45" imgW="4825800" imgH="1041120" progId="Equation.DSMT4">
                  <p:embed/>
                </p:oleObj>
              </mc:Choice>
              <mc:Fallback>
                <p:oleObj name="Equation" r:id="rId45" imgW="48258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545490" y="1550010"/>
                        <a:ext cx="4206875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863455"/>
              </p:ext>
            </p:extLst>
          </p:nvPr>
        </p:nvGraphicFramePr>
        <p:xfrm>
          <a:off x="9685201" y="1799931"/>
          <a:ext cx="43862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4" name="Equation" r:id="rId47" imgW="5587920" imgH="634680" progId="Equation.DSMT4">
                  <p:embed/>
                </p:oleObj>
              </mc:Choice>
              <mc:Fallback>
                <p:oleObj name="Equation" r:id="rId47" imgW="5587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9685201" y="1799931"/>
                        <a:ext cx="4386263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606199"/>
              </p:ext>
            </p:extLst>
          </p:nvPr>
        </p:nvGraphicFramePr>
        <p:xfrm>
          <a:off x="1643598" y="4185002"/>
          <a:ext cx="109997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5" name="Equation" r:id="rId49" imgW="12623760" imgH="1117440" progId="Equation.DSMT4">
                  <p:embed/>
                </p:oleObj>
              </mc:Choice>
              <mc:Fallback>
                <p:oleObj name="Equation" r:id="rId49" imgW="126237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643598" y="4185002"/>
                        <a:ext cx="10999788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61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90600" y="9424342"/>
            <a:ext cx="13398638" cy="1127734"/>
            <a:chOff x="1718461" y="9412585"/>
            <a:chExt cx="13398638" cy="112773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6138340"/>
                </p:ext>
              </p:extLst>
            </p:nvPr>
          </p:nvGraphicFramePr>
          <p:xfrm>
            <a:off x="1718461" y="9412585"/>
            <a:ext cx="10179488" cy="1127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85" name="Equation" r:id="rId3" imgW="11188440" imgH="1320480" progId="Equation.DSMT4">
                    <p:embed/>
                  </p:oleObj>
                </mc:Choice>
                <mc:Fallback>
                  <p:oleObj name="Equation" r:id="rId3" imgW="11188440" imgH="1320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18461" y="9412585"/>
                          <a:ext cx="10179488" cy="11277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6625935"/>
                </p:ext>
              </p:extLst>
            </p:nvPr>
          </p:nvGraphicFramePr>
          <p:xfrm>
            <a:off x="11897949" y="9527170"/>
            <a:ext cx="3219150" cy="898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86" name="Equation" r:id="rId5" imgW="3670200" imgH="1091880" progId="Equation.DSMT4">
                    <p:embed/>
                  </p:oleObj>
                </mc:Choice>
                <mc:Fallback>
                  <p:oleObj name="Equation" r:id="rId5" imgW="3670200" imgH="1091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897949" y="9527170"/>
                          <a:ext cx="3219150" cy="8985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229831"/>
              </p:ext>
            </p:extLst>
          </p:nvPr>
        </p:nvGraphicFramePr>
        <p:xfrm>
          <a:off x="969955" y="17188745"/>
          <a:ext cx="7488246" cy="89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7" name="Equation" r:id="rId7" imgW="9372600" imgH="1117440" progId="Equation.DSMT4">
                  <p:embed/>
                </p:oleObj>
              </mc:Choice>
              <mc:Fallback>
                <p:oleObj name="Equation" r:id="rId7" imgW="93726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9955" y="17188745"/>
                        <a:ext cx="7488246" cy="894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470724"/>
              </p:ext>
            </p:extLst>
          </p:nvPr>
        </p:nvGraphicFramePr>
        <p:xfrm>
          <a:off x="976313" y="2898775"/>
          <a:ext cx="100615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8" name="Equation" r:id="rId9" imgW="12750480" imgH="1168200" progId="Equation.DSMT4">
                  <p:embed/>
                </p:oleObj>
              </mc:Choice>
              <mc:Fallback>
                <p:oleObj name="Equation" r:id="rId9" imgW="127504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6313" y="2898775"/>
                        <a:ext cx="1006157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326784"/>
              </p:ext>
            </p:extLst>
          </p:nvPr>
        </p:nvGraphicFramePr>
        <p:xfrm>
          <a:off x="4830763" y="5268913"/>
          <a:ext cx="23018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9" name="Equation" r:id="rId11" imgW="2705040" imgH="1041120" progId="Equation.DSMT4">
                  <p:embed/>
                </p:oleObj>
              </mc:Choice>
              <mc:Fallback>
                <p:oleObj name="Equation" r:id="rId11" imgW="27050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30763" y="5268913"/>
                        <a:ext cx="230187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519374"/>
              </p:ext>
            </p:extLst>
          </p:nvPr>
        </p:nvGraphicFramePr>
        <p:xfrm>
          <a:off x="1232946" y="20065571"/>
          <a:ext cx="4749800" cy="8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0" name="Equation" r:id="rId13" imgW="5816520" imgH="1041120" progId="Equation.DSMT4">
                  <p:embed/>
                </p:oleObj>
              </mc:Choice>
              <mc:Fallback>
                <p:oleObj name="Equation" r:id="rId13" imgW="581652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946" y="20065571"/>
                        <a:ext cx="4749800" cy="8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0122" y="2027682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326" y="2252736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431" y="2479272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16367"/>
              </p:ext>
            </p:extLst>
          </p:nvPr>
        </p:nvGraphicFramePr>
        <p:xfrm>
          <a:off x="6090306" y="20109165"/>
          <a:ext cx="8762458" cy="86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1" name="Equation" r:id="rId15" imgW="10617120" imgH="1041120" progId="Equation.DSMT4">
                  <p:embed/>
                </p:oleObj>
              </mc:Choice>
              <mc:Fallback>
                <p:oleObj name="Equation" r:id="rId15" imgW="106171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0306" y="20109165"/>
                        <a:ext cx="8762458" cy="86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49783"/>
              </p:ext>
            </p:extLst>
          </p:nvPr>
        </p:nvGraphicFramePr>
        <p:xfrm>
          <a:off x="11205666" y="20994391"/>
          <a:ext cx="6202318" cy="89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2" name="Equation" r:id="rId17" imgW="7365960" imgH="1066680" progId="Equation.DSMT4">
                  <p:embed/>
                </p:oleObj>
              </mc:Choice>
              <mc:Fallback>
                <p:oleObj name="Equation" r:id="rId17" imgW="73659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205666" y="20994391"/>
                        <a:ext cx="6202318" cy="89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721465"/>
              </p:ext>
            </p:extLst>
          </p:nvPr>
        </p:nvGraphicFramePr>
        <p:xfrm>
          <a:off x="1219200" y="22305610"/>
          <a:ext cx="46243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3" name="Equation" r:id="rId19" imgW="5727600" imgH="1041120" progId="Equation.DSMT4">
                  <p:embed/>
                </p:oleObj>
              </mc:Choice>
              <mc:Fallback>
                <p:oleObj name="Equation" r:id="rId19" imgW="5727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19200" y="22305610"/>
                        <a:ext cx="4624388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027511"/>
              </p:ext>
            </p:extLst>
          </p:nvPr>
        </p:nvGraphicFramePr>
        <p:xfrm>
          <a:off x="6090306" y="22295623"/>
          <a:ext cx="87296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4" name="Equation" r:id="rId21" imgW="10515600" imgH="1041120" progId="Equation.DSMT4">
                  <p:embed/>
                </p:oleObj>
              </mc:Choice>
              <mc:Fallback>
                <p:oleObj name="Equation" r:id="rId21" imgW="10515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90306" y="22295623"/>
                        <a:ext cx="872966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89742"/>
              </p:ext>
            </p:extLst>
          </p:nvPr>
        </p:nvGraphicFramePr>
        <p:xfrm>
          <a:off x="11241113" y="23200570"/>
          <a:ext cx="6192401" cy="87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5" name="Equation" r:id="rId23" imgW="7556400" imgH="1066680" progId="Equation.DSMT4">
                  <p:embed/>
                </p:oleObj>
              </mc:Choice>
              <mc:Fallback>
                <p:oleObj name="Equation" r:id="rId23" imgW="75564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241113" y="23200570"/>
                        <a:ext cx="6192401" cy="87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12139"/>
              </p:ext>
            </p:extLst>
          </p:nvPr>
        </p:nvGraphicFramePr>
        <p:xfrm>
          <a:off x="1200150" y="24559801"/>
          <a:ext cx="10310452" cy="865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6" name="Equation" r:id="rId25" imgW="12699720" imgH="1066680" progId="Equation.DSMT4">
                  <p:embed/>
                </p:oleObj>
              </mc:Choice>
              <mc:Fallback>
                <p:oleObj name="Equation" r:id="rId25" imgW="1269972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4559801"/>
                        <a:ext cx="10310452" cy="865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505"/>
              </p:ext>
            </p:extLst>
          </p:nvPr>
        </p:nvGraphicFramePr>
        <p:xfrm>
          <a:off x="11053763" y="3013075"/>
          <a:ext cx="463073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7" name="Equation" r:id="rId27" imgW="5829120" imgH="1041120" progId="Equation.DSMT4">
                  <p:embed/>
                </p:oleObj>
              </mc:Choice>
              <mc:Fallback>
                <p:oleObj name="Equation" r:id="rId27" imgW="58291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053763" y="3013075"/>
                        <a:ext cx="4630737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083019"/>
              </p:ext>
            </p:extLst>
          </p:nvPr>
        </p:nvGraphicFramePr>
        <p:xfrm>
          <a:off x="5622925" y="4106863"/>
          <a:ext cx="6264275" cy="85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8" name="Equation" r:id="rId29" imgW="8165880" imgH="1117440" progId="Equation.DSMT4">
                  <p:embed/>
                </p:oleObj>
              </mc:Choice>
              <mc:Fallback>
                <p:oleObj name="Equation" r:id="rId29" imgW="81658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22925" y="4106863"/>
                        <a:ext cx="6264275" cy="85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5741"/>
              </p:ext>
            </p:extLst>
          </p:nvPr>
        </p:nvGraphicFramePr>
        <p:xfrm>
          <a:off x="7098951" y="5186728"/>
          <a:ext cx="9131650" cy="104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9" name="Equation" r:id="rId31" imgW="11531520" imgH="1320480" progId="Equation.DSMT4">
                  <p:embed/>
                </p:oleObj>
              </mc:Choice>
              <mc:Fallback>
                <p:oleObj name="Equation" r:id="rId31" imgW="1153152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098951" y="5186728"/>
                        <a:ext cx="9131650" cy="104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420675"/>
              </p:ext>
            </p:extLst>
          </p:nvPr>
        </p:nvGraphicFramePr>
        <p:xfrm>
          <a:off x="4850013" y="6571869"/>
          <a:ext cx="5918201" cy="91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0" name="Equation" r:id="rId33" imgW="6756120" imgH="1041120" progId="Equation.DSMT4">
                  <p:embed/>
                </p:oleObj>
              </mc:Choice>
              <mc:Fallback>
                <p:oleObj name="Equation" r:id="rId33" imgW="67561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850013" y="6571869"/>
                        <a:ext cx="5918201" cy="912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213169"/>
              </p:ext>
            </p:extLst>
          </p:nvPr>
        </p:nvGraphicFramePr>
        <p:xfrm>
          <a:off x="10937875" y="6568660"/>
          <a:ext cx="3039880" cy="101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1" name="Equation" r:id="rId35" imgW="3555720" imgH="1041120" progId="Equation.DSMT4">
                  <p:embed/>
                </p:oleObj>
              </mc:Choice>
              <mc:Fallback>
                <p:oleObj name="Equation" r:id="rId35" imgW="35557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937875" y="6568660"/>
                        <a:ext cx="3039880" cy="1015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459084"/>
              </p:ext>
            </p:extLst>
          </p:nvPr>
        </p:nvGraphicFramePr>
        <p:xfrm>
          <a:off x="998538" y="11239500"/>
          <a:ext cx="68468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2" name="Equation" r:id="rId37" imgW="8115120" imgH="1155600" progId="Equation.DSMT4">
                  <p:embed/>
                </p:oleObj>
              </mc:Choice>
              <mc:Fallback>
                <p:oleObj name="Equation" r:id="rId37" imgW="811512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998538" y="11239500"/>
                        <a:ext cx="684688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19228"/>
              </p:ext>
            </p:extLst>
          </p:nvPr>
        </p:nvGraphicFramePr>
        <p:xfrm>
          <a:off x="7987048" y="11451756"/>
          <a:ext cx="3697452" cy="45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3" name="Equation" r:id="rId39" imgW="4736880" imgH="583920" progId="Equation.DSMT4">
                  <p:embed/>
                </p:oleObj>
              </mc:Choice>
              <mc:Fallback>
                <p:oleObj name="Equation" r:id="rId39" imgW="47368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987048" y="11451756"/>
                        <a:ext cx="3697452" cy="45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759831"/>
              </p:ext>
            </p:extLst>
          </p:nvPr>
        </p:nvGraphicFramePr>
        <p:xfrm>
          <a:off x="11760700" y="11285361"/>
          <a:ext cx="4556993" cy="82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4" name="Equation" r:id="rId41" imgW="5752800" imgH="1041120" progId="Equation.DSMT4">
                  <p:embed/>
                </p:oleObj>
              </mc:Choice>
              <mc:Fallback>
                <p:oleObj name="Equation" r:id="rId41" imgW="57528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1760700" y="11285361"/>
                        <a:ext cx="4556993" cy="82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52296"/>
              </p:ext>
            </p:extLst>
          </p:nvPr>
        </p:nvGraphicFramePr>
        <p:xfrm>
          <a:off x="4836060" y="12287975"/>
          <a:ext cx="6653378" cy="88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5" name="Equation" r:id="rId43" imgW="8356320" imgH="1117440" progId="Equation.DSMT4">
                  <p:embed/>
                </p:oleObj>
              </mc:Choice>
              <mc:Fallback>
                <p:oleObj name="Equation" r:id="rId43" imgW="83563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836060" y="12287975"/>
                        <a:ext cx="6653378" cy="889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82465"/>
              </p:ext>
            </p:extLst>
          </p:nvPr>
        </p:nvGraphicFramePr>
        <p:xfrm>
          <a:off x="5008897" y="13444359"/>
          <a:ext cx="22923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6" name="Equation" r:id="rId45" imgW="3035160" imgH="1244520" progId="Equation.DSMT4">
                  <p:embed/>
                </p:oleObj>
              </mc:Choice>
              <mc:Fallback>
                <p:oleObj name="Equation" r:id="rId45" imgW="30351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008897" y="13444359"/>
                        <a:ext cx="22923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750880"/>
              </p:ext>
            </p:extLst>
          </p:nvPr>
        </p:nvGraphicFramePr>
        <p:xfrm>
          <a:off x="4622800" y="80518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7" name="Equation" r:id="rId47" imgW="914400" imgH="336960" progId="Equation.DSMT4">
                  <p:embed/>
                </p:oleObj>
              </mc:Choice>
              <mc:Fallback>
                <p:oleObj name="Equation" r:id="rId47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4622800" y="80518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01834"/>
              </p:ext>
            </p:extLst>
          </p:nvPr>
        </p:nvGraphicFramePr>
        <p:xfrm>
          <a:off x="7119809" y="13358799"/>
          <a:ext cx="8874321" cy="1238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8" name="Equation" r:id="rId49" imgW="10921680" imgH="1523880" progId="Equation.DSMT4">
                  <p:embed/>
                </p:oleObj>
              </mc:Choice>
              <mc:Fallback>
                <p:oleObj name="Equation" r:id="rId49" imgW="1092168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119809" y="13358799"/>
                        <a:ext cx="8874321" cy="1238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96974"/>
              </p:ext>
            </p:extLst>
          </p:nvPr>
        </p:nvGraphicFramePr>
        <p:xfrm>
          <a:off x="4622800" y="80518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9" name="Equation" r:id="rId51" imgW="914400" imgH="336960" progId="Equation.DSMT4">
                  <p:embed/>
                </p:oleObj>
              </mc:Choice>
              <mc:Fallback>
                <p:oleObj name="Equation" r:id="rId51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4622800" y="8051800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47148"/>
              </p:ext>
            </p:extLst>
          </p:nvPr>
        </p:nvGraphicFramePr>
        <p:xfrm>
          <a:off x="5167647" y="14719121"/>
          <a:ext cx="5430088" cy="100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0" name="Equation" r:id="rId52" imgW="6730920" imgH="1244520" progId="Equation.DSMT4">
                  <p:embed/>
                </p:oleObj>
              </mc:Choice>
              <mc:Fallback>
                <p:oleObj name="Equation" r:id="rId52" imgW="67309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5167647" y="14719121"/>
                        <a:ext cx="5430088" cy="1006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979397"/>
              </p:ext>
            </p:extLst>
          </p:nvPr>
        </p:nvGraphicFramePr>
        <p:xfrm>
          <a:off x="10743048" y="14769358"/>
          <a:ext cx="3386308" cy="94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1" name="Equation" r:id="rId54" imgW="3670200" imgH="1091880" progId="Equation.DSMT4">
                  <p:embed/>
                </p:oleObj>
              </mc:Choice>
              <mc:Fallback>
                <p:oleObj name="Equation" r:id="rId54" imgW="367020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3048" y="14769358"/>
                        <a:ext cx="3386308" cy="94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EF17-1CE9-4E1C-97B4-433BE58CAB2E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829765"/>
              </p:ext>
            </p:extLst>
          </p:nvPr>
        </p:nvGraphicFramePr>
        <p:xfrm>
          <a:off x="990600" y="1302588"/>
          <a:ext cx="9103908" cy="101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2" name="Equation" r:id="rId55" imgW="10477440" imgH="1168200" progId="Equation.DSMT4">
                  <p:embed/>
                </p:oleObj>
              </mc:Choice>
              <mc:Fallback>
                <p:oleObj name="Equation" r:id="rId55" imgW="1047744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990600" y="1302588"/>
                        <a:ext cx="9103908" cy="1014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87999"/>
              </p:ext>
            </p:extLst>
          </p:nvPr>
        </p:nvGraphicFramePr>
        <p:xfrm>
          <a:off x="1343122" y="-2904751"/>
          <a:ext cx="908367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3" name="Equation" r:id="rId57" imgW="10426680" imgH="1371600" progId="Equation.DSMT4">
                  <p:embed/>
                </p:oleObj>
              </mc:Choice>
              <mc:Fallback>
                <p:oleObj name="Equation" r:id="rId57" imgW="104266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343122" y="-2904751"/>
                        <a:ext cx="9083675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794188"/>
              </p:ext>
            </p:extLst>
          </p:nvPr>
        </p:nvGraphicFramePr>
        <p:xfrm>
          <a:off x="1393785" y="-1568879"/>
          <a:ext cx="37687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4" name="Equation" r:id="rId59" imgW="4431960" imgH="1015920" progId="Equation.DSMT4">
                  <p:embed/>
                </p:oleObj>
              </mc:Choice>
              <mc:Fallback>
                <p:oleObj name="Equation" r:id="rId59" imgW="44319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393785" y="-1568879"/>
                        <a:ext cx="3768725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0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6BB-A24C-4D59-B967-EFD9A62DEAC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233059"/>
              </p:ext>
            </p:extLst>
          </p:nvPr>
        </p:nvGraphicFramePr>
        <p:xfrm>
          <a:off x="2527300" y="6700838"/>
          <a:ext cx="10375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0" name="Equation" r:id="rId3" imgW="10375560" imgH="1041120" progId="Equation.DSMT4">
                  <p:embed/>
                </p:oleObj>
              </mc:Choice>
              <mc:Fallback>
                <p:oleObj name="Equation" r:id="rId3" imgW="1037556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7300" y="6700838"/>
                        <a:ext cx="103759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072840"/>
              </p:ext>
            </p:extLst>
          </p:nvPr>
        </p:nvGraphicFramePr>
        <p:xfrm>
          <a:off x="1828800" y="8542338"/>
          <a:ext cx="10388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1" name="Equation" r:id="rId5" imgW="10388520" imgH="1117440" progId="Equation.DSMT4">
                  <p:embed/>
                </p:oleObj>
              </mc:Choice>
              <mc:Fallback>
                <p:oleObj name="Equation" r:id="rId5" imgW="103885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8542338"/>
                        <a:ext cx="10388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26938"/>
              </p:ext>
            </p:extLst>
          </p:nvPr>
        </p:nvGraphicFramePr>
        <p:xfrm>
          <a:off x="1898650" y="9939337"/>
          <a:ext cx="295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2" name="Equation" r:id="rId7" imgW="2958840" imgH="431640" progId="Equation.DSMT4">
                  <p:embed/>
                </p:oleObj>
              </mc:Choice>
              <mc:Fallback>
                <p:oleObj name="Equation" r:id="rId7" imgW="295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8650" y="9939337"/>
                        <a:ext cx="295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857445"/>
              </p:ext>
            </p:extLst>
          </p:nvPr>
        </p:nvGraphicFramePr>
        <p:xfrm>
          <a:off x="3511550" y="10929938"/>
          <a:ext cx="99949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3" name="Equation" r:id="rId9" imgW="9994680" imgH="2286000" progId="Equation.DSMT4">
                  <p:embed/>
                </p:oleObj>
              </mc:Choice>
              <mc:Fallback>
                <p:oleObj name="Equation" r:id="rId9" imgW="999468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11550" y="10929938"/>
                        <a:ext cx="99949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151760"/>
              </p:ext>
            </p:extLst>
          </p:nvPr>
        </p:nvGraphicFramePr>
        <p:xfrm>
          <a:off x="2779713" y="14384338"/>
          <a:ext cx="41560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4" name="Equation" r:id="rId11" imgW="4419360" imgH="1473120" progId="Equation.DSMT4">
                  <p:embed/>
                </p:oleObj>
              </mc:Choice>
              <mc:Fallback>
                <p:oleObj name="Equation" r:id="rId11" imgW="441936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9713" y="14384338"/>
                        <a:ext cx="4156075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457337"/>
              </p:ext>
            </p:extLst>
          </p:nvPr>
        </p:nvGraphicFramePr>
        <p:xfrm>
          <a:off x="7469188" y="14397037"/>
          <a:ext cx="10361612" cy="139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5" name="Equation" r:id="rId13" imgW="12229920" imgH="1650960" progId="Equation.DSMT4">
                  <p:embed/>
                </p:oleObj>
              </mc:Choice>
              <mc:Fallback>
                <p:oleObj name="Equation" r:id="rId13" imgW="1222992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69188" y="14397037"/>
                        <a:ext cx="10361612" cy="1398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626664"/>
              </p:ext>
            </p:extLst>
          </p:nvPr>
        </p:nvGraphicFramePr>
        <p:xfrm>
          <a:off x="8900319" y="16403637"/>
          <a:ext cx="92630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6" name="Equation" r:id="rId15" imgW="10934640" imgH="1650960" progId="Equation.DSMT4">
                  <p:embed/>
                </p:oleObj>
              </mc:Choice>
              <mc:Fallback>
                <p:oleObj name="Equation" r:id="rId15" imgW="1093464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00319" y="16403637"/>
                        <a:ext cx="9263062" cy="139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361000"/>
              </p:ext>
            </p:extLst>
          </p:nvPr>
        </p:nvGraphicFramePr>
        <p:xfrm>
          <a:off x="2722563" y="16416338"/>
          <a:ext cx="58197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7" name="Equation" r:id="rId17" imgW="6184800" imgH="1473120" progId="Equation.DSMT4">
                  <p:embed/>
                </p:oleObj>
              </mc:Choice>
              <mc:Fallback>
                <p:oleObj name="Equation" r:id="rId17" imgW="618480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22563" y="16416338"/>
                        <a:ext cx="5819775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23783"/>
              </p:ext>
            </p:extLst>
          </p:nvPr>
        </p:nvGraphicFramePr>
        <p:xfrm>
          <a:off x="9469438" y="18300700"/>
          <a:ext cx="70675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8" name="Equation" r:id="rId19" imgW="8343720" imgH="1701720" progId="Equation.DSMT4">
                  <p:embed/>
                </p:oleObj>
              </mc:Choice>
              <mc:Fallback>
                <p:oleObj name="Equation" r:id="rId19" imgW="834372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469438" y="18300700"/>
                        <a:ext cx="7067550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143624"/>
              </p:ext>
            </p:extLst>
          </p:nvPr>
        </p:nvGraphicFramePr>
        <p:xfrm>
          <a:off x="2286000" y="18354675"/>
          <a:ext cx="6764338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9" name="Equation" r:id="rId21" imgW="7188120" imgH="1473120" progId="Equation.DSMT4">
                  <p:embed/>
                </p:oleObj>
              </mc:Choice>
              <mc:Fallback>
                <p:oleObj name="Equation" r:id="rId21" imgW="718812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86000" y="18354675"/>
                        <a:ext cx="6764338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78413"/>
              </p:ext>
            </p:extLst>
          </p:nvPr>
        </p:nvGraphicFramePr>
        <p:xfrm>
          <a:off x="2024063" y="20051713"/>
          <a:ext cx="95885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20" name="Equation" r:id="rId23" imgW="9588240" imgH="1574640" progId="Equation.DSMT4">
                  <p:embed/>
                </p:oleObj>
              </mc:Choice>
              <mc:Fallback>
                <p:oleObj name="Equation" r:id="rId23" imgW="958824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24063" y="20051713"/>
                        <a:ext cx="95885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80111"/>
              </p:ext>
            </p:extLst>
          </p:nvPr>
        </p:nvGraphicFramePr>
        <p:xfrm>
          <a:off x="9366250" y="22301200"/>
          <a:ext cx="83312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21" name="Equation" r:id="rId25" imgW="8331120" imgH="3454200" progId="Equation.DSMT4">
                  <p:embed/>
                </p:oleObj>
              </mc:Choice>
              <mc:Fallback>
                <p:oleObj name="Equation" r:id="rId25" imgW="8331120" imgH="345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366250" y="22301200"/>
                        <a:ext cx="83312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89" y="1793911"/>
            <a:ext cx="15715187" cy="44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6BB-A24C-4D59-B967-EFD9A62DEAC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148859"/>
              </p:ext>
            </p:extLst>
          </p:nvPr>
        </p:nvGraphicFramePr>
        <p:xfrm>
          <a:off x="2070100" y="6894513"/>
          <a:ext cx="96139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29" name="Equation" r:id="rId3" imgW="9613800" imgH="1574640" progId="Equation.DSMT4">
                  <p:embed/>
                </p:oleObj>
              </mc:Choice>
              <mc:Fallback>
                <p:oleObj name="Equation" r:id="rId3" imgW="961380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0100" y="6894513"/>
                        <a:ext cx="96139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747590"/>
              </p:ext>
            </p:extLst>
          </p:nvPr>
        </p:nvGraphicFramePr>
        <p:xfrm>
          <a:off x="9271646" y="9096375"/>
          <a:ext cx="89789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0" name="Equation" r:id="rId5" imgW="8978760" imgH="3454200" progId="Equation.DSMT4">
                  <p:embed/>
                </p:oleObj>
              </mc:Choice>
              <mc:Fallback>
                <p:oleObj name="Equation" r:id="rId5" imgW="8978760" imgH="345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71646" y="9096375"/>
                        <a:ext cx="89789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447799"/>
            <a:ext cx="15262971" cy="3983037"/>
          </a:xfrm>
          <a:prstGeom prst="rect">
            <a:avLst/>
          </a:prstGeom>
        </p:spPr>
      </p:pic>
      <p:sp>
        <p:nvSpPr>
          <p:cNvPr id="20" name="Right Brace 19"/>
          <p:cNvSpPr/>
          <p:nvPr/>
        </p:nvSpPr>
        <p:spPr>
          <a:xfrm rot="16200000" flipV="1">
            <a:off x="13868400" y="5514975"/>
            <a:ext cx="762000" cy="640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6200000" flipV="1">
            <a:off x="6367426" y="1717638"/>
            <a:ext cx="714448" cy="9486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466953"/>
              </p:ext>
            </p:extLst>
          </p:nvPr>
        </p:nvGraphicFramePr>
        <p:xfrm>
          <a:off x="6553200" y="5978524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1" name="Equation" r:id="rId8" imgW="304560" imgH="291960" progId="Equation.DSMT4">
                  <p:embed/>
                </p:oleObj>
              </mc:Choice>
              <mc:Fallback>
                <p:oleObj name="Equation" r:id="rId8" imgW="304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53200" y="5978524"/>
                        <a:ext cx="304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073328"/>
              </p:ext>
            </p:extLst>
          </p:nvPr>
        </p:nvGraphicFramePr>
        <p:xfrm>
          <a:off x="13995400" y="7786687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2" name="Equation" r:id="rId10" imgW="279360" imgH="291960" progId="Equation.DSMT4">
                  <p:embed/>
                </p:oleObj>
              </mc:Choice>
              <mc:Fallback>
                <p:oleObj name="Equation" r:id="rId10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995400" y="7786687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71782"/>
              </p:ext>
            </p:extLst>
          </p:nvPr>
        </p:nvGraphicFramePr>
        <p:xfrm>
          <a:off x="2073343" y="9910985"/>
          <a:ext cx="42672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3" name="Equation" r:id="rId12" imgW="4267080" imgH="2616120" progId="Equation.DSMT4">
                  <p:embed/>
                </p:oleObj>
              </mc:Choice>
              <mc:Fallback>
                <p:oleObj name="Equation" r:id="rId12" imgW="4267080" imgH="2616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73343" y="9910985"/>
                        <a:ext cx="4267200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473625"/>
              </p:ext>
            </p:extLst>
          </p:nvPr>
        </p:nvGraphicFramePr>
        <p:xfrm>
          <a:off x="533130" y="13589000"/>
          <a:ext cx="11087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4" name="Equation" r:id="rId14" imgW="11086920" imgH="3555720" progId="Equation.DSMT4">
                  <p:embed/>
                </p:oleObj>
              </mc:Choice>
              <mc:Fallback>
                <p:oleObj name="Equation" r:id="rId14" imgW="11086920" imgH="355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3130" y="13589000"/>
                        <a:ext cx="110871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347499"/>
              </p:ext>
            </p:extLst>
          </p:nvPr>
        </p:nvGraphicFramePr>
        <p:xfrm>
          <a:off x="1257300" y="17729203"/>
          <a:ext cx="87122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5" name="Equation" r:id="rId16" imgW="8712000" imgH="3555720" progId="Equation.DSMT4">
                  <p:embed/>
                </p:oleObj>
              </mc:Choice>
              <mc:Fallback>
                <p:oleObj name="Equation" r:id="rId16" imgW="8712000" imgH="355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57300" y="17729203"/>
                        <a:ext cx="87122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980524"/>
              </p:ext>
            </p:extLst>
          </p:nvPr>
        </p:nvGraphicFramePr>
        <p:xfrm>
          <a:off x="10128250" y="19109820"/>
          <a:ext cx="77343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6" name="Equation" r:id="rId18" imgW="7734240" imgH="1574640" progId="Equation.DSMT4">
                  <p:embed/>
                </p:oleObj>
              </mc:Choice>
              <mc:Fallback>
                <p:oleObj name="Equation" r:id="rId18" imgW="773424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28250" y="19109820"/>
                        <a:ext cx="77343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55081"/>
              </p:ext>
            </p:extLst>
          </p:nvPr>
        </p:nvGraphicFramePr>
        <p:xfrm>
          <a:off x="2527030" y="21674448"/>
          <a:ext cx="90932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7" name="Equation" r:id="rId20" imgW="9092880" imgH="1549080" progId="Equation.DSMT4">
                  <p:embed/>
                </p:oleObj>
              </mc:Choice>
              <mc:Fallback>
                <p:oleObj name="Equation" r:id="rId20" imgW="90928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27030" y="21674448"/>
                        <a:ext cx="90932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84498"/>
              </p:ext>
            </p:extLst>
          </p:nvPr>
        </p:nvGraphicFramePr>
        <p:xfrm>
          <a:off x="1924050" y="23454204"/>
          <a:ext cx="82042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8" name="Equation" r:id="rId22" imgW="8204040" imgH="3454200" progId="Equation.DSMT4">
                  <p:embed/>
                </p:oleObj>
              </mc:Choice>
              <mc:Fallback>
                <p:oleObj name="Equation" r:id="rId22" imgW="8204040" imgH="345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24050" y="23454204"/>
                        <a:ext cx="82042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98118"/>
              </p:ext>
            </p:extLst>
          </p:nvPr>
        </p:nvGraphicFramePr>
        <p:xfrm>
          <a:off x="10218640" y="24439368"/>
          <a:ext cx="24384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9" name="Equation" r:id="rId24" imgW="2438280" imgH="1549080" progId="Equation.DSMT4">
                  <p:embed/>
                </p:oleObj>
              </mc:Choice>
              <mc:Fallback>
                <p:oleObj name="Equation" r:id="rId24" imgW="24382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218640" y="24439368"/>
                        <a:ext cx="24384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4691"/>
              </p:ext>
            </p:extLst>
          </p:nvPr>
        </p:nvGraphicFramePr>
        <p:xfrm>
          <a:off x="12786470" y="23818850"/>
          <a:ext cx="39243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0" name="Equation" r:id="rId26" imgW="3924000" imgH="2895480" progId="Equation.DSMT4">
                  <p:embed/>
                </p:oleObj>
              </mc:Choice>
              <mc:Fallback>
                <p:oleObj name="Equation" r:id="rId26" imgW="3924000" imgH="289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2786470" y="23818850"/>
                        <a:ext cx="392430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3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743804"/>
              </p:ext>
            </p:extLst>
          </p:nvPr>
        </p:nvGraphicFramePr>
        <p:xfrm>
          <a:off x="838200" y="2667000"/>
          <a:ext cx="16167100" cy="158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3" name="Equation" r:id="rId4" imgW="12712680" imgH="12432960" progId="Equation.DSMT4">
                  <p:embed/>
                </p:oleObj>
              </mc:Choice>
              <mc:Fallback>
                <p:oleObj name="Equation" r:id="rId4" imgW="12712680" imgH="1243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667000"/>
                        <a:ext cx="16167100" cy="158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4447"/>
              </p:ext>
            </p:extLst>
          </p:nvPr>
        </p:nvGraphicFramePr>
        <p:xfrm>
          <a:off x="381000" y="18644140"/>
          <a:ext cx="12420600" cy="881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4" name="Equation" r:id="rId6" imgW="9842400" imgH="6984720" progId="Equation.DSMT4">
                  <p:embed/>
                </p:oleObj>
              </mc:Choice>
              <mc:Fallback>
                <p:oleObj name="Equation" r:id="rId6" imgW="9842400" imgH="6984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18644140"/>
                        <a:ext cx="12420600" cy="881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010222"/>
              </p:ext>
            </p:extLst>
          </p:nvPr>
        </p:nvGraphicFramePr>
        <p:xfrm>
          <a:off x="1076325" y="1855788"/>
          <a:ext cx="108013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" name="Equation" r:id="rId8" imgW="7480080" imgH="431640" progId="Equation.DSMT4">
                  <p:embed/>
                </p:oleObj>
              </mc:Choice>
              <mc:Fallback>
                <p:oleObj name="Equation" r:id="rId8" imgW="7480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6325" y="1855788"/>
                        <a:ext cx="10801350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25C7-D1AA-4F34-ACD4-9639C0D18872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AC1C4-9F77-450E-B263-D97D88EDB1EB}"/>
              </a:ext>
            </a:extLst>
          </p:cNvPr>
          <p:cNvSpPr txBox="1"/>
          <p:nvPr/>
        </p:nvSpPr>
        <p:spPr>
          <a:xfrm>
            <a:off x="4741146" y="506844"/>
            <a:ext cx="9110507" cy="11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 and Definitions</a:t>
            </a:r>
          </a:p>
        </p:txBody>
      </p:sp>
    </p:spTree>
    <p:extLst>
      <p:ext uri="{BB962C8B-B14F-4D97-AF65-F5344CB8AC3E}">
        <p14:creationId xmlns:p14="http://schemas.microsoft.com/office/powerpoint/2010/main" val="4061897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6BB-A24C-4D59-B967-EFD9A62DEAC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760102"/>
              </p:ext>
            </p:extLst>
          </p:nvPr>
        </p:nvGraphicFramePr>
        <p:xfrm>
          <a:off x="762000" y="2066559"/>
          <a:ext cx="8813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12" name="Equation" r:id="rId3" imgW="8813520" imgH="952200" progId="Equation.DSMT4">
                  <p:embed/>
                </p:oleObj>
              </mc:Choice>
              <mc:Fallback>
                <p:oleObj name="Equation" r:id="rId3" imgW="88135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066559"/>
                        <a:ext cx="88138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850" y="3457289"/>
            <a:ext cx="17062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Compute Transmission Line Parameters for simulated case based upon </a:t>
            </a:r>
            <a:r>
              <a:rPr lang="en-US" sz="2800" dirty="0" err="1"/>
              <a:t>Kundur’s</a:t>
            </a:r>
            <a:r>
              <a:rPr lang="en-US" sz="2800" dirty="0"/>
              <a:t> Typical Transmission Lines, Table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728959"/>
            <a:ext cx="17112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(Note the similarity of off-diagonal terms to balanced transmission line under normal conditions. Balanced neutral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</a:p>
          <a:p>
            <a:r>
              <a:rPr lang="en-US" sz="2800" dirty="0"/>
              <a:t> Phase Currents sum to 0  </a:t>
            </a:r>
            <a:r>
              <a:rPr lang="en-US" sz="2800" dirty="0" err="1"/>
              <a:t>Elgerd</a:t>
            </a:r>
            <a:r>
              <a:rPr lang="en-US" sz="2800" dirty="0"/>
              <a:t>, Sect. 6-4-7, p 182. 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65544"/>
              </p:ext>
            </p:extLst>
          </p:nvPr>
        </p:nvGraphicFramePr>
        <p:xfrm>
          <a:off x="12115800" y="4878097"/>
          <a:ext cx="6045200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Nom Voltage: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230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R (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/>
                        <a:t>/km)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L</a:t>
                      </a:r>
                      <a:r>
                        <a:rPr lang="en-US" baseline="0" dirty="0"/>
                        <a:t> = </a:t>
                      </a:r>
                      <a:r>
                        <a:rPr lang="en-US" baseline="0" dirty="0" err="1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baseline="0" dirty="0" err="1"/>
                        <a:t>L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baseline="0" dirty="0"/>
                        <a:t>/km)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r>
                        <a:rPr lang="en-US" baseline="-25000" dirty="0" err="1"/>
                        <a:t>c</a:t>
                      </a:r>
                      <a:r>
                        <a:rPr lang="en-US" dirty="0"/>
                        <a:t> =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 (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s</a:t>
                      </a:r>
                      <a:r>
                        <a:rPr lang="en-US" dirty="0"/>
                        <a:t>/km)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r>
                        <a:rPr lang="en-US" baseline="-25000" dirty="0" err="1"/>
                        <a:t>c</a:t>
                      </a:r>
                      <a:r>
                        <a:rPr lang="en-US" dirty="0"/>
                        <a:t> = (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SIL 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4703785"/>
            <a:ext cx="11042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/>
              <a:t>Assume that D (phase conductor separation) is 5 meters; Determine R (conductor radius) to obtain </a:t>
            </a:r>
            <a:r>
              <a:rPr lang="en-US" sz="2800" dirty="0" err="1"/>
              <a:t>Kundur’s</a:t>
            </a:r>
            <a:r>
              <a:rPr lang="en-US" sz="2800" dirty="0"/>
              <a:t> value.</a:t>
            </a:r>
          </a:p>
          <a:p>
            <a:pPr marL="514350" indent="-514350">
              <a:buAutoNum type="arabicParenR"/>
            </a:pPr>
            <a:r>
              <a:rPr lang="en-US" sz="2800" dirty="0"/>
              <a:t>Assume that D = </a:t>
            </a:r>
            <a:r>
              <a:rPr lang="en-US" sz="2800" dirty="0" err="1"/>
              <a:t>D</a:t>
            </a:r>
            <a:r>
              <a:rPr lang="en-US" sz="2800" baseline="-25000" dirty="0" err="1"/>
              <a:t>n</a:t>
            </a:r>
            <a:r>
              <a:rPr lang="en-US" sz="2800" dirty="0"/>
              <a:t>  (effective distance from neutral to phase conductors – achieved via transposition)</a:t>
            </a:r>
          </a:p>
          <a:p>
            <a:pPr marL="514350" indent="-514350">
              <a:buAutoNum type="arabicParenR"/>
            </a:pPr>
            <a:r>
              <a:rPr lang="en-US" sz="2800" dirty="0"/>
              <a:t>Assume that R</a:t>
            </a:r>
            <a:r>
              <a:rPr lang="en-US" sz="2800" baseline="-25000" dirty="0"/>
              <a:t>n</a:t>
            </a:r>
            <a:r>
              <a:rPr lang="en-US" sz="2800" dirty="0"/>
              <a:t> = 1/3 R</a:t>
            </a:r>
          </a:p>
          <a:p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981594"/>
              </p:ext>
            </p:extLst>
          </p:nvPr>
        </p:nvGraphicFramePr>
        <p:xfrm>
          <a:off x="1854200" y="8866945"/>
          <a:ext cx="6629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13" name="Equation" r:id="rId5" imgW="6629400" imgH="1396800" progId="Equation.DSMT4">
                  <p:embed/>
                </p:oleObj>
              </mc:Choice>
              <mc:Fallback>
                <p:oleObj name="Equation" r:id="rId5" imgW="662940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4200" y="8866945"/>
                        <a:ext cx="66294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29541"/>
              </p:ext>
            </p:extLst>
          </p:nvPr>
        </p:nvGraphicFramePr>
        <p:xfrm>
          <a:off x="8661400" y="9326563"/>
          <a:ext cx="7861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14" name="Equation" r:id="rId7" imgW="7860960" imgH="1015920" progId="Equation.DSMT4">
                  <p:embed/>
                </p:oleObj>
              </mc:Choice>
              <mc:Fallback>
                <p:oleObj name="Equation" r:id="rId7" imgW="78609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61400" y="9326563"/>
                        <a:ext cx="78613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96232"/>
              </p:ext>
            </p:extLst>
          </p:nvPr>
        </p:nvGraphicFramePr>
        <p:xfrm>
          <a:off x="1888247" y="10883275"/>
          <a:ext cx="2324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15" name="Equation" r:id="rId9" imgW="2323800" imgH="1346040" progId="Equation.DSMT4">
                  <p:embed/>
                </p:oleObj>
              </mc:Choice>
              <mc:Fallback>
                <p:oleObj name="Equation" r:id="rId9" imgW="232380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8247" y="10883275"/>
                        <a:ext cx="23241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020801"/>
              </p:ext>
            </p:extLst>
          </p:nvPr>
        </p:nvGraphicFramePr>
        <p:xfrm>
          <a:off x="1498600" y="12839700"/>
          <a:ext cx="129794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16" name="Equation" r:id="rId11" imgW="12979080" imgH="3327120" progId="Equation.DSMT4">
                  <p:embed/>
                </p:oleObj>
              </mc:Choice>
              <mc:Fallback>
                <p:oleObj name="Equation" r:id="rId11" imgW="12979080" imgH="332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98600" y="12839700"/>
                        <a:ext cx="12979400" cy="332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964067"/>
              </p:ext>
            </p:extLst>
          </p:nvPr>
        </p:nvGraphicFramePr>
        <p:xfrm>
          <a:off x="14511338" y="14503400"/>
          <a:ext cx="2844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17" name="Equation" r:id="rId13" imgW="2844720" imgH="850680" progId="Equation.DSMT4">
                  <p:embed/>
                </p:oleObj>
              </mc:Choice>
              <mc:Fallback>
                <p:oleObj name="Equation" r:id="rId13" imgW="28447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511338" y="14503400"/>
                        <a:ext cx="28448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250620"/>
              </p:ext>
            </p:extLst>
          </p:nvPr>
        </p:nvGraphicFramePr>
        <p:xfrm>
          <a:off x="14738350" y="12909550"/>
          <a:ext cx="26543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18" name="Equation" r:id="rId15" imgW="2654280" imgH="850680" progId="Equation.DSMT4">
                  <p:embed/>
                </p:oleObj>
              </mc:Choice>
              <mc:Fallback>
                <p:oleObj name="Equation" r:id="rId15" imgW="265428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738350" y="12909550"/>
                        <a:ext cx="26543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72910"/>
              </p:ext>
            </p:extLst>
          </p:nvPr>
        </p:nvGraphicFramePr>
        <p:xfrm>
          <a:off x="1308100" y="21259800"/>
          <a:ext cx="81280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19" name="Equation" r:id="rId17" imgW="8127720" imgH="3454200" progId="Equation.DSMT4">
                  <p:embed/>
                </p:oleObj>
              </mc:Choice>
              <mc:Fallback>
                <p:oleObj name="Equation" r:id="rId17" imgW="8127720" imgH="345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08100" y="21259800"/>
                        <a:ext cx="81280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96298"/>
              </p:ext>
            </p:extLst>
          </p:nvPr>
        </p:nvGraphicFramePr>
        <p:xfrm>
          <a:off x="1498600" y="16812993"/>
          <a:ext cx="12344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20" name="Equation" r:id="rId19" imgW="12344400" imgH="4140000" progId="Equation.DSMT4">
                  <p:embed/>
                </p:oleObj>
              </mc:Choice>
              <mc:Fallback>
                <p:oleObj name="Equation" r:id="rId19" imgW="12344400" imgH="414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98600" y="16812993"/>
                        <a:ext cx="12344400" cy="414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291217"/>
              </p:ext>
            </p:extLst>
          </p:nvPr>
        </p:nvGraphicFramePr>
        <p:xfrm>
          <a:off x="14707681" y="18751577"/>
          <a:ext cx="24511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21" name="Equation" r:id="rId21" imgW="2450880" imgH="1803240" progId="Equation.DSMT4">
                  <p:embed/>
                </p:oleObj>
              </mc:Choice>
              <mc:Fallback>
                <p:oleObj name="Equation" r:id="rId21" imgW="245088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707681" y="18751577"/>
                        <a:ext cx="24511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618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80" y="2127347"/>
            <a:ext cx="7605085" cy="3440713"/>
          </a:xfrm>
          <a:prstGeom prst="rect">
            <a:avLst/>
          </a:prstGeom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96235" y="526209"/>
            <a:ext cx="15907548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SYNCHRONOUS MACHINE – INFINITE BUS (Generator Notation)   </a:t>
            </a:r>
          </a:p>
          <a:p>
            <a:pPr marL="635000" indent="-231775" eaLnBrk="1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69900"/>
                </a:solidFill>
              </a:rPr>
              <a:t>Explicitly Modeled || Transmission Lines</a:t>
            </a:r>
          </a:p>
          <a:p>
            <a:pPr marL="635000" indent="-231775" eaLnBrk="1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69900"/>
                </a:solidFill>
              </a:rPr>
              <a:t>3</a:t>
            </a:r>
            <a:r>
              <a:rPr lang="en-US" altLang="en-US" sz="2400" b="1" dirty="0">
                <a:solidFill>
                  <a:srgbClr val="66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b="1" dirty="0">
                <a:solidFill>
                  <a:srgbClr val="669900"/>
                </a:solidFill>
              </a:rPr>
              <a:t> Breaker Opening – Referring R</a:t>
            </a:r>
            <a:r>
              <a:rPr lang="en-US" altLang="en-US" sz="2400" b="1" baseline="-25000" dirty="0">
                <a:solidFill>
                  <a:srgbClr val="669900"/>
                </a:solidFill>
              </a:rPr>
              <a:t>e</a:t>
            </a:r>
            <a:r>
              <a:rPr lang="en-US" altLang="en-US" sz="2400" b="1" dirty="0">
                <a:solidFill>
                  <a:srgbClr val="669900"/>
                </a:solidFill>
              </a:rPr>
              <a:t> and </a:t>
            </a:r>
            <a:r>
              <a:rPr lang="en-US" altLang="en-US" sz="2400" b="1" dirty="0" err="1">
                <a:solidFill>
                  <a:srgbClr val="669900"/>
                </a:solidFill>
              </a:rPr>
              <a:t>X</a:t>
            </a:r>
            <a:r>
              <a:rPr lang="en-US" altLang="en-US" sz="2400" b="1" baseline="-25000" dirty="0" err="1">
                <a:solidFill>
                  <a:srgbClr val="669900"/>
                </a:solidFill>
              </a:rPr>
              <a:t>ep</a:t>
            </a:r>
            <a:r>
              <a:rPr lang="en-US" altLang="en-US" sz="2400" b="1" dirty="0">
                <a:solidFill>
                  <a:srgbClr val="669900"/>
                </a:solidFill>
              </a:rPr>
              <a:t> into Rotor Frame</a:t>
            </a:r>
          </a:p>
          <a:p>
            <a:pPr marL="635000" indent="-231775" eaLnBrk="1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</a:rPr>
              <a:t>Updated 17 Oct 16</a:t>
            </a:r>
          </a:p>
          <a:p>
            <a:pPr marL="635000" indent="-231775" eaLnBrk="1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C00000"/>
                </a:solidFill>
              </a:rPr>
              <a:t>Font colors updated 8 Dec 16</a:t>
            </a:r>
          </a:p>
          <a:p>
            <a:pPr marL="635000" indent="-231775" eaLnBrk="1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83698"/>
              </p:ext>
            </p:extLst>
          </p:nvPr>
        </p:nvGraphicFramePr>
        <p:xfrm>
          <a:off x="15367281" y="13654254"/>
          <a:ext cx="2670175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47" name="Equation" r:id="rId5" imgW="3187440" imgH="5740200" progId="Equation.DSMT4">
                  <p:embed/>
                </p:oleObj>
              </mc:Choice>
              <mc:Fallback>
                <p:oleObj name="Equation" r:id="rId5" imgW="3187440" imgH="574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67281" y="13654254"/>
                        <a:ext cx="2670175" cy="480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29633"/>
              </p:ext>
            </p:extLst>
          </p:nvPr>
        </p:nvGraphicFramePr>
        <p:xfrm>
          <a:off x="1289050" y="11615738"/>
          <a:ext cx="61563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48" name="Equation" r:id="rId7" imgW="8001000" imgH="850680" progId="Equation.DSMT4">
                  <p:embed/>
                </p:oleObj>
              </mc:Choice>
              <mc:Fallback>
                <p:oleObj name="Equation" r:id="rId7" imgW="80010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11615738"/>
                        <a:ext cx="61563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50419"/>
              </p:ext>
            </p:extLst>
          </p:nvPr>
        </p:nvGraphicFramePr>
        <p:xfrm>
          <a:off x="1390650" y="12679363"/>
          <a:ext cx="6146800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49" name="Equation" r:id="rId9" imgW="8089560" imgH="2374560" progId="Equation.DSMT4">
                  <p:embed/>
                </p:oleObj>
              </mc:Choice>
              <mc:Fallback>
                <p:oleObj name="Equation" r:id="rId9" imgW="8089560" imgH="237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2679363"/>
                        <a:ext cx="6146800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423272"/>
              </p:ext>
            </p:extLst>
          </p:nvPr>
        </p:nvGraphicFramePr>
        <p:xfrm>
          <a:off x="1295400" y="14727238"/>
          <a:ext cx="673258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0" name="Equation" r:id="rId11" imgW="9105840" imgH="1803240" progId="Equation.DSMT4">
                  <p:embed/>
                </p:oleObj>
              </mc:Choice>
              <mc:Fallback>
                <p:oleObj name="Equation" r:id="rId11" imgW="910584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727238"/>
                        <a:ext cx="673258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348441"/>
              </p:ext>
            </p:extLst>
          </p:nvPr>
        </p:nvGraphicFramePr>
        <p:xfrm>
          <a:off x="1277938" y="16703675"/>
          <a:ext cx="6105525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1" name="Equation" r:id="rId13" imgW="3568680" imgH="1574640" progId="Equation.DSMT4">
                  <p:embed/>
                </p:oleObj>
              </mc:Choice>
              <mc:Fallback>
                <p:oleObj name="Equation" r:id="rId13" imgW="356868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6703675"/>
                        <a:ext cx="6105525" cy="26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48523"/>
              </p:ext>
            </p:extLst>
          </p:nvPr>
        </p:nvGraphicFramePr>
        <p:xfrm>
          <a:off x="8509617" y="20206666"/>
          <a:ext cx="4385407" cy="142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2" name="Equation" r:id="rId15" imgW="5765760" imgH="1879560" progId="Equation.DSMT4">
                  <p:embed/>
                </p:oleObj>
              </mc:Choice>
              <mc:Fallback>
                <p:oleObj name="Equation" r:id="rId15" imgW="576576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617" y="20206666"/>
                        <a:ext cx="4385407" cy="142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380983"/>
              </p:ext>
            </p:extLst>
          </p:nvPr>
        </p:nvGraphicFramePr>
        <p:xfrm>
          <a:off x="8494519" y="21728275"/>
          <a:ext cx="2590800" cy="3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3" name="Equation" r:id="rId17" imgW="3327120" imgH="507960" progId="Equation.DSMT4">
                  <p:embed/>
                </p:oleObj>
              </mc:Choice>
              <mc:Fallback>
                <p:oleObj name="Equation" r:id="rId17" imgW="3327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4519" y="21728275"/>
                        <a:ext cx="2590800" cy="3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195590" y="4540499"/>
            <a:ext cx="5101820" cy="484022"/>
            <a:chOff x="1257300" y="546089"/>
            <a:chExt cx="5101820" cy="484022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257300" y="568446"/>
              <a:ext cx="310052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C00000"/>
                  </a:solidFill>
                </a:rPr>
                <a:t>3 Fast Dynamic States</a:t>
              </a:r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846852"/>
                </p:ext>
              </p:extLst>
            </p:nvPr>
          </p:nvGraphicFramePr>
          <p:xfrm>
            <a:off x="4631920" y="546089"/>
            <a:ext cx="172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454" name="Equation" r:id="rId19" imgW="1726920" imgH="482400" progId="Equation.DSMT4">
                    <p:embed/>
                  </p:oleObj>
                </mc:Choice>
                <mc:Fallback>
                  <p:oleObj name="Equation" r:id="rId19" imgW="172692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1920" y="546089"/>
                          <a:ext cx="17272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83654" y="9347226"/>
            <a:ext cx="4008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11 not so fast Dynamic States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44349"/>
              </p:ext>
            </p:extLst>
          </p:nvPr>
        </p:nvGraphicFramePr>
        <p:xfrm>
          <a:off x="4448818" y="9395420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5" name="Equation" r:id="rId21" imgW="6248160" imgH="482400" progId="Equation.DSMT4">
                  <p:embed/>
                </p:oleObj>
              </mc:Choice>
              <mc:Fallback>
                <p:oleObj name="Equation" r:id="rId21" imgW="624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818" y="9395420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46048" y="16983926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Main Exciter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46048" y="17660066"/>
            <a:ext cx="281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Stabilizing Transformer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46048" y="18390714"/>
            <a:ext cx="161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Pilot Exciter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209" y="16590197"/>
            <a:ext cx="10356439" cy="3071218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67123" y="15961924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Excitation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444189" y="20256111"/>
            <a:ext cx="32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Single Stage Turbine Model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89594" y="20098667"/>
            <a:ext cx="8768978" cy="2689241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23271" y="19529096"/>
            <a:ext cx="3630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Mechanical Power System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6918" y="10667373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6918" y="1174085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5398" y="1281433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6918" y="1397689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(7)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2937" y="14811893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(8)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2937" y="155390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(9)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6609" y="1683837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6609" y="17647905"/>
            <a:ext cx="60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6609" y="1836655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46151" y="2029813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5611" y="25032198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(16)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4820" y="2622985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(17)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203578" y="212118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(18)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203578" y="2184573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203578" y="2270944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18517" y="2100206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9363" y="2380252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(15)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444189" y="20757730"/>
            <a:ext cx="3714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Governor Model *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SV</a:t>
            </a:r>
            <a:r>
              <a:rPr lang="en-US" sz="1600" b="1" dirty="0">
                <a:solidFill>
                  <a:srgbClr val="0070C0"/>
                </a:solidFill>
              </a:rPr>
              <a:t> = Steam Valve </a:t>
            </a:r>
            <a:r>
              <a:rPr lang="en-US" sz="1600" b="1" dirty="0" err="1">
                <a:solidFill>
                  <a:srgbClr val="0070C0"/>
                </a:solidFill>
              </a:rPr>
              <a:t>Psn</a:t>
            </a:r>
            <a:r>
              <a:rPr lang="en-US" sz="1600" b="1" dirty="0">
                <a:solidFill>
                  <a:srgbClr val="0070C0"/>
                </a:solidFill>
              </a:rPr>
              <a:t> (</a:t>
            </a:r>
            <a:r>
              <a:rPr lang="en-US" sz="1600" b="1" dirty="0">
                <a:solidFill>
                  <a:srgbClr val="0070C0"/>
                </a:solidFill>
                <a:sym typeface="Symbol Tiger" panose="05050102010706020507" pitchFamily="18" charset="2"/>
              </a:rPr>
              <a:t></a:t>
            </a:r>
            <a:r>
              <a:rPr lang="en-US" sz="1600" b="1" dirty="0">
                <a:solidFill>
                  <a:srgbClr val="0070C0"/>
                </a:solidFill>
              </a:rPr>
              <a:t> Pressure)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Power change setting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0 when Open </a:t>
            </a:r>
            <a:r>
              <a:rPr lang="en-US" sz="1600" b="1" dirty="0" err="1">
                <a:solidFill>
                  <a:srgbClr val="0070C0"/>
                </a:solidFill>
              </a:rPr>
              <a:t>Ckt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R</a:t>
            </a:r>
            <a:r>
              <a:rPr lang="en-US" sz="1600" b="1" baseline="-25000" dirty="0">
                <a:solidFill>
                  <a:srgbClr val="0070C0"/>
                </a:solidFill>
              </a:rPr>
              <a:t>D</a:t>
            </a:r>
            <a:r>
              <a:rPr lang="en-US" sz="1600" b="1" dirty="0">
                <a:solidFill>
                  <a:srgbClr val="0070C0"/>
                </a:solidFill>
              </a:rPr>
              <a:t> = Speed Droop Regulation </a:t>
            </a:r>
            <a:r>
              <a:rPr lang="en-US" sz="1600" b="1" dirty="0" err="1">
                <a:solidFill>
                  <a:srgbClr val="0070C0"/>
                </a:solidFill>
              </a:rPr>
              <a:t>Qty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sz="1600" b="1" dirty="0">
                <a:solidFill>
                  <a:srgbClr val="0070C0"/>
                </a:solidFill>
                <a:latin typeface="Symbol" panose="05050102010706020507" pitchFamily="18" charset="2"/>
              </a:rPr>
              <a:t> = 2p (60) </a:t>
            </a:r>
            <a:r>
              <a:rPr lang="en-US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retained to preserve governor function</a:t>
            </a:r>
          </a:p>
          <a:p>
            <a:pPr marL="114300" indent="-1079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7275456" y="26581100"/>
            <a:ext cx="762000" cy="850900"/>
          </a:xfrm>
        </p:spPr>
        <p:txBody>
          <a:bodyPr/>
          <a:lstStyle/>
          <a:p>
            <a:fld id="{78121B0E-006D-4D1E-A2A2-FA4E5A6358B7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94148"/>
              </p:ext>
            </p:extLst>
          </p:nvPr>
        </p:nvGraphicFramePr>
        <p:xfrm>
          <a:off x="1184275" y="5416550"/>
          <a:ext cx="848995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6" name="Equation" r:id="rId23" imgW="7772400" imgH="1041120" progId="Equation.DSMT4">
                  <p:embed/>
                </p:oleObj>
              </mc:Choice>
              <mc:Fallback>
                <p:oleObj name="Equation" r:id="rId23" imgW="77724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5416550"/>
                        <a:ext cx="848995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57116" y="5619354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9699" y="7013364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7116" y="8271832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(3)</a:t>
            </a: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0994"/>
              </p:ext>
            </p:extLst>
          </p:nvPr>
        </p:nvGraphicFramePr>
        <p:xfrm>
          <a:off x="1120775" y="6694488"/>
          <a:ext cx="85455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7" name="Equation" r:id="rId25" imgW="8420040" imgH="1041120" progId="Equation.DSMT4">
                  <p:embed/>
                </p:oleObj>
              </mc:Choice>
              <mc:Fallback>
                <p:oleObj name="Equation" r:id="rId25" imgW="84200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20775" y="6694488"/>
                        <a:ext cx="8545513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647403"/>
              </p:ext>
            </p:extLst>
          </p:nvPr>
        </p:nvGraphicFramePr>
        <p:xfrm>
          <a:off x="1143000" y="8054975"/>
          <a:ext cx="51308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8" name="Equation" r:id="rId27" imgW="5232240" imgH="850680" progId="Equation.DSMT4">
                  <p:embed/>
                </p:oleObj>
              </mc:Choice>
              <mc:Fallback>
                <p:oleObj name="Equation" r:id="rId27" imgW="52322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054975"/>
                        <a:ext cx="51308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970125"/>
              </p:ext>
            </p:extLst>
          </p:nvPr>
        </p:nvGraphicFramePr>
        <p:xfrm>
          <a:off x="1181100" y="10471150"/>
          <a:ext cx="45069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9" name="Equation" r:id="rId29" imgW="5689440" imgH="901440" progId="Equation.DSMT4">
                  <p:embed/>
                </p:oleObj>
              </mc:Choice>
              <mc:Fallback>
                <p:oleObj name="Equation" r:id="rId29" imgW="568944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0471150"/>
                        <a:ext cx="45069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398309"/>
              </p:ext>
            </p:extLst>
          </p:nvPr>
        </p:nvGraphicFramePr>
        <p:xfrm>
          <a:off x="5648325" y="10353675"/>
          <a:ext cx="79771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0" name="Equation" r:id="rId31" imgW="10071000" imgH="1244520" progId="Equation.DSMT4">
                  <p:embed/>
                </p:oleObj>
              </mc:Choice>
              <mc:Fallback>
                <p:oleObj name="Equation" r:id="rId31" imgW="10071000" imgH="1244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10353675"/>
                        <a:ext cx="79771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4528"/>
              </p:ext>
            </p:extLst>
          </p:nvPr>
        </p:nvGraphicFramePr>
        <p:xfrm>
          <a:off x="5754688" y="12439650"/>
          <a:ext cx="7227887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1" name="Equation" r:id="rId33" imgW="8966160" imgH="1904760" progId="Equation.DSMT4">
                  <p:embed/>
                </p:oleObj>
              </mc:Choice>
              <mc:Fallback>
                <p:oleObj name="Equation" r:id="rId33" imgW="896616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12439650"/>
                        <a:ext cx="7227887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705611" y="20298139"/>
            <a:ext cx="31159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b="1" dirty="0">
                <a:solidFill>
                  <a:srgbClr val="990000"/>
                </a:solidFill>
              </a:rPr>
              <a:t>15 Algebraic States</a:t>
            </a:r>
          </a:p>
        </p:txBody>
      </p:sp>
      <p:graphicFrame>
        <p:nvGraphicFramePr>
          <p:cNvPr id="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94348"/>
              </p:ext>
            </p:extLst>
          </p:nvPr>
        </p:nvGraphicFramePr>
        <p:xfrm>
          <a:off x="1103485" y="20856183"/>
          <a:ext cx="5799137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2" name="Equation" r:id="rId35" imgW="5994360" imgH="2108160" progId="Equation.DSMT4">
                  <p:embed/>
                </p:oleObj>
              </mc:Choice>
              <mc:Fallback>
                <p:oleObj name="Equation" r:id="rId35" imgW="599436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485" y="20856183"/>
                        <a:ext cx="5799137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87"/>
          <p:cNvSpPr/>
          <p:nvPr/>
        </p:nvSpPr>
        <p:spPr>
          <a:xfrm>
            <a:off x="1593074" y="23404974"/>
            <a:ext cx="14002526" cy="3912726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958"/>
              </p:ext>
            </p:extLst>
          </p:nvPr>
        </p:nvGraphicFramePr>
        <p:xfrm>
          <a:off x="1884363" y="26084213"/>
          <a:ext cx="80597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3" name="Equation" r:id="rId37" imgW="9003960" imgH="1002960" progId="Equation.DSMT4">
                  <p:embed/>
                </p:oleObj>
              </mc:Choice>
              <mc:Fallback>
                <p:oleObj name="Equation" r:id="rId37" imgW="90039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884363" y="26084213"/>
                        <a:ext cx="805973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66612"/>
              </p:ext>
            </p:extLst>
          </p:nvPr>
        </p:nvGraphicFramePr>
        <p:xfrm>
          <a:off x="1782763" y="24852313"/>
          <a:ext cx="39274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4" name="Equation" r:id="rId39" imgW="4343400" imgH="1041120" progId="Equation.DSMT4">
                  <p:embed/>
                </p:oleObj>
              </mc:Choice>
              <mc:Fallback>
                <p:oleObj name="Equation" r:id="rId39" imgW="43434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782763" y="24852313"/>
                        <a:ext cx="392747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823711"/>
              </p:ext>
            </p:extLst>
          </p:nvPr>
        </p:nvGraphicFramePr>
        <p:xfrm>
          <a:off x="1782763" y="23648988"/>
          <a:ext cx="39274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5" name="Equation" r:id="rId41" imgW="4343400" imgH="1015920" progId="Equation.DSMT4">
                  <p:embed/>
                </p:oleObj>
              </mc:Choice>
              <mc:Fallback>
                <p:oleObj name="Equation" r:id="rId41" imgW="43434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782763" y="23648988"/>
                        <a:ext cx="3927475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480761"/>
              </p:ext>
            </p:extLst>
          </p:nvPr>
        </p:nvGraphicFramePr>
        <p:xfrm>
          <a:off x="5888038" y="23491825"/>
          <a:ext cx="86899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6" name="Equation" r:id="rId43" imgW="9131040" imgH="1091880" progId="Equation.DSMT4">
                  <p:embed/>
                </p:oleObj>
              </mc:Choice>
              <mc:Fallback>
                <p:oleObj name="Equation" r:id="rId43" imgW="91310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888038" y="23491825"/>
                        <a:ext cx="86899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25702"/>
              </p:ext>
            </p:extLst>
          </p:nvPr>
        </p:nvGraphicFramePr>
        <p:xfrm>
          <a:off x="5989638" y="24790400"/>
          <a:ext cx="84677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7" name="Equation" r:id="rId45" imgW="9156600" imgH="1269720" progId="Equation.DSMT4">
                  <p:embed/>
                </p:oleObj>
              </mc:Choice>
              <mc:Fallback>
                <p:oleObj name="Equation" r:id="rId45" imgW="915660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989638" y="24790400"/>
                        <a:ext cx="8467725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656675"/>
              </p:ext>
            </p:extLst>
          </p:nvPr>
        </p:nvGraphicFramePr>
        <p:xfrm>
          <a:off x="6445445" y="8058858"/>
          <a:ext cx="114331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8" name="Equation" r:id="rId47" imgW="11658600" imgH="850680" progId="Equation.DSMT4">
                  <p:embed/>
                </p:oleObj>
              </mc:Choice>
              <mc:Fallback>
                <p:oleObj name="Equation" r:id="rId47" imgW="116586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445" y="8058858"/>
                        <a:ext cx="1143317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ight Brace 63"/>
          <p:cNvSpPr/>
          <p:nvPr/>
        </p:nvSpPr>
        <p:spPr>
          <a:xfrm rot="5400000">
            <a:off x="16050446" y="7233409"/>
            <a:ext cx="343943" cy="3604249"/>
          </a:xfrm>
          <a:prstGeom prst="rightBrace">
            <a:avLst>
              <a:gd name="adj1" fmla="val 79007"/>
              <a:gd name="adj2" fmla="val 47324"/>
            </a:avLst>
          </a:prstGeom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17557"/>
              </p:ext>
            </p:extLst>
          </p:nvPr>
        </p:nvGraphicFramePr>
        <p:xfrm>
          <a:off x="14240436" y="9116264"/>
          <a:ext cx="297815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9" name="Equation" r:id="rId49" imgW="3035160" imgH="1574640" progId="Equation.DSMT4">
                  <p:embed/>
                </p:oleObj>
              </mc:Choice>
              <mc:Fallback>
                <p:oleObj name="Equation" r:id="rId49" imgW="303516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0436" y="9116264"/>
                        <a:ext cx="297815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373402"/>
              </p:ext>
            </p:extLst>
          </p:nvPr>
        </p:nvGraphicFramePr>
        <p:xfrm>
          <a:off x="14290256" y="1679927"/>
          <a:ext cx="3896373" cy="354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70" name="CorelDRAW" r:id="rId51" imgW="3397350" imgH="3092160" progId="CorelDraw.Graphic.18">
                  <p:embed/>
                </p:oleObj>
              </mc:Choice>
              <mc:Fallback>
                <p:oleObj name="CorelDRAW" r:id="rId51" imgW="3397350" imgH="3092160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4290256" y="1679927"/>
                        <a:ext cx="3896373" cy="354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435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69363" y="636557"/>
            <a:ext cx="15907548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SYNCHRONOUS MACHINE – INFINITE BUS (Generator Notation)   </a:t>
            </a:r>
          </a:p>
          <a:p>
            <a:pPr marL="635000" marR="0" lvl="0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Explicitly Modeled || Transmission Lines</a:t>
            </a:r>
          </a:p>
          <a:p>
            <a:pPr marL="635000" marR="0" lvl="0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Breaker Opening – Referring R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and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into Rotor Frame</a:t>
            </a:r>
          </a:p>
          <a:p>
            <a:pPr marL="635000" marR="0" lvl="0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Updated 17 Oct 16</a:t>
            </a:r>
          </a:p>
          <a:p>
            <a:pPr marL="635000" marR="0" lvl="0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Font colors updated 8 Dec 16</a:t>
            </a:r>
          </a:p>
          <a:p>
            <a:pPr marL="635000" marR="0" lvl="0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367281" y="13654254"/>
          <a:ext cx="2670175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2" name="Equation" r:id="rId4" imgW="3187440" imgH="5740200" progId="Equation.DSMT4">
                  <p:embed/>
                </p:oleObj>
              </mc:Choice>
              <mc:Fallback>
                <p:oleObj name="Equation" r:id="rId4" imgW="3187440" imgH="5740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67281" y="13654254"/>
                        <a:ext cx="2670175" cy="480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072422"/>
              </p:ext>
            </p:extLst>
          </p:nvPr>
        </p:nvGraphicFramePr>
        <p:xfrm>
          <a:off x="1289050" y="11615738"/>
          <a:ext cx="61563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3" name="Equation" r:id="rId6" imgW="8001000" imgH="850680" progId="Equation.DSMT4">
                  <p:embed/>
                </p:oleObj>
              </mc:Choice>
              <mc:Fallback>
                <p:oleObj name="Equation" r:id="rId6" imgW="8001000" imgH="85068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11615738"/>
                        <a:ext cx="61563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3490"/>
              </p:ext>
            </p:extLst>
          </p:nvPr>
        </p:nvGraphicFramePr>
        <p:xfrm>
          <a:off x="1409700" y="12679363"/>
          <a:ext cx="6108700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4" name="Equation" r:id="rId8" imgW="8038800" imgH="2374560" progId="Equation.DSMT4">
                  <p:embed/>
                </p:oleObj>
              </mc:Choice>
              <mc:Fallback>
                <p:oleObj name="Equation" r:id="rId8" imgW="8038800" imgH="237456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2679363"/>
                        <a:ext cx="6108700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610899"/>
              </p:ext>
            </p:extLst>
          </p:nvPr>
        </p:nvGraphicFramePr>
        <p:xfrm>
          <a:off x="1322388" y="14727238"/>
          <a:ext cx="66770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5" name="Equation" r:id="rId10" imgW="9029520" imgH="1803240" progId="Equation.DSMT4">
                  <p:embed/>
                </p:oleObj>
              </mc:Choice>
              <mc:Fallback>
                <p:oleObj name="Equation" r:id="rId10" imgW="9029520" imgH="18032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4727238"/>
                        <a:ext cx="6677025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1277938" y="16703675"/>
          <a:ext cx="6105525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6" name="Equation" r:id="rId12" imgW="3568680" imgH="1574640" progId="Equation.DSMT4">
                  <p:embed/>
                </p:oleObj>
              </mc:Choice>
              <mc:Fallback>
                <p:oleObj name="Equation" r:id="rId12" imgW="3568680" imgH="157464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6703675"/>
                        <a:ext cx="6105525" cy="26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8509617" y="20206666"/>
          <a:ext cx="4385407" cy="142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7" name="Equation" r:id="rId14" imgW="5765760" imgH="1879560" progId="Equation.DSMT4">
                  <p:embed/>
                </p:oleObj>
              </mc:Choice>
              <mc:Fallback>
                <p:oleObj name="Equation" r:id="rId14" imgW="5765760" imgH="187956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617" y="20206666"/>
                        <a:ext cx="4385407" cy="142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8494519" y="21728275"/>
          <a:ext cx="2590800" cy="3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8" name="Equation" r:id="rId16" imgW="3327120" imgH="507960" progId="Equation.DSMT4">
                  <p:embed/>
                </p:oleObj>
              </mc:Choice>
              <mc:Fallback>
                <p:oleObj name="Equation" r:id="rId16" imgW="3327120" imgH="50796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4519" y="21728275"/>
                        <a:ext cx="2590800" cy="3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974895" y="4671345"/>
            <a:ext cx="5070196" cy="484473"/>
            <a:chOff x="1257300" y="545638"/>
            <a:chExt cx="5070196" cy="484473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257300" y="568446"/>
              <a:ext cx="310052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 Fast Dynamic States</a:t>
              </a:r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5178326"/>
                </p:ext>
              </p:extLst>
            </p:nvPr>
          </p:nvGraphicFramePr>
          <p:xfrm>
            <a:off x="4663796" y="545638"/>
            <a:ext cx="16637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89" name="Equation" r:id="rId18" imgW="1663560" imgH="482400" progId="Equation.DSMT4">
                    <p:embed/>
                  </p:oleObj>
                </mc:Choice>
                <mc:Fallback>
                  <p:oleObj name="Equation" r:id="rId18" imgW="1663560" imgH="482400" progId="Equation.DSMT4">
                    <p:embed/>
                    <p:pic>
                      <p:nvPicPr>
                        <p:cNvPr id="1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3796" y="545638"/>
                          <a:ext cx="16637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69569" y="9351901"/>
            <a:ext cx="4008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11 not so fast Dynamic States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635552"/>
              </p:ext>
            </p:extLst>
          </p:nvPr>
        </p:nvGraphicFramePr>
        <p:xfrm>
          <a:off x="5265394" y="9373002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0" name="Equation" r:id="rId20" imgW="6248160" imgH="482400" progId="Equation.DSMT4">
                  <p:embed/>
                </p:oleObj>
              </mc:Choice>
              <mc:Fallback>
                <p:oleObj name="Equation" r:id="rId20" imgW="6248160" imgH="48240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394" y="9373002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46048" y="16983926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Main Exciter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46048" y="17660066"/>
            <a:ext cx="281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Stabilizing Transformer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46048" y="18390714"/>
            <a:ext cx="161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Pilot Exciter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209" y="16590197"/>
            <a:ext cx="10356439" cy="3071218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8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67123" y="15961924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Excitation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444189" y="20256111"/>
            <a:ext cx="32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Single Stage Turbine Model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89594" y="20098667"/>
            <a:ext cx="8768978" cy="2689241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8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23271" y="19529096"/>
            <a:ext cx="3630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Mechanical Power System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6609" y="1683837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6609" y="17647905"/>
            <a:ext cx="60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6609" y="1836655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46151" y="2029813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5611" y="25032198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(16)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4820" y="2622985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(17)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203578" y="212118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(18)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203578" y="2184573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203578" y="2270944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(20)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18517" y="2100206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9363" y="2380252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(15)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444189" y="20757730"/>
            <a:ext cx="3714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Governor Model *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SV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Steam Valve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Psn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 Tiger" panose="05050102010706020507" pitchFamily="18" charset="2"/>
              </a:rPr>
              <a:t>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Pressure)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Power change setting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0 when Open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Ckt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Speed Droop Regulation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Qty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= 2p (60)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retained to preserve governor function</a:t>
            </a:r>
          </a:p>
          <a:p>
            <a:pPr marL="114300" marR="0" lvl="0" indent="-107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7275456" y="26581100"/>
            <a:ext cx="762000" cy="8509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21B0E-006D-4D1E-A2A2-FA4E5A6358B7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575266"/>
              </p:ext>
            </p:extLst>
          </p:nvPr>
        </p:nvGraphicFramePr>
        <p:xfrm>
          <a:off x="3209709" y="5436337"/>
          <a:ext cx="689451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1" name="Equation" r:id="rId22" imgW="6311880" imgH="1041120" progId="Equation.DSMT4">
                  <p:embed/>
                </p:oleObj>
              </mc:Choice>
              <mc:Fallback>
                <p:oleObj name="Equation" r:id="rId22" imgW="6311880" imgH="1041120" progId="Equation.DSMT4">
                  <p:embed/>
                  <p:pic>
                    <p:nvPicPr>
                      <p:cNvPr id="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709" y="5436337"/>
                        <a:ext cx="689451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15413"/>
              </p:ext>
            </p:extLst>
          </p:nvPr>
        </p:nvGraphicFramePr>
        <p:xfrm>
          <a:off x="3209709" y="6549434"/>
          <a:ext cx="68564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2" name="Equation" r:id="rId24" imgW="6756120" imgH="1041120" progId="Equation.DSMT4">
                  <p:embed/>
                </p:oleObj>
              </mc:Choice>
              <mc:Fallback>
                <p:oleObj name="Equation" r:id="rId24" imgW="6756120" imgH="104112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09709" y="6549434"/>
                        <a:ext cx="6856413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952439"/>
              </p:ext>
            </p:extLst>
          </p:nvPr>
        </p:nvGraphicFramePr>
        <p:xfrm>
          <a:off x="3222625" y="7699375"/>
          <a:ext cx="37973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3" name="Equation" r:id="rId26" imgW="3746160" imgH="850680" progId="Equation.DSMT4">
                  <p:embed/>
                </p:oleObj>
              </mc:Choice>
              <mc:Fallback>
                <p:oleObj name="Equation" r:id="rId26" imgW="3746160" imgH="850680" progId="Equation.DSMT4">
                  <p:embed/>
                  <p:pic>
                    <p:nvPicPr>
                      <p:cNvPr id="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7699375"/>
                        <a:ext cx="37973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0014"/>
              </p:ext>
            </p:extLst>
          </p:nvPr>
        </p:nvGraphicFramePr>
        <p:xfrm>
          <a:off x="1195388" y="10469563"/>
          <a:ext cx="4476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4" name="Equation" r:id="rId28" imgW="5651280" imgH="901440" progId="Equation.DSMT4">
                  <p:embed/>
                </p:oleObj>
              </mc:Choice>
              <mc:Fallback>
                <p:oleObj name="Equation" r:id="rId28" imgW="5651280" imgH="901440" progId="Equation.DSMT4">
                  <p:embed/>
                  <p:pic>
                    <p:nvPicPr>
                      <p:cNvPr id="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10469563"/>
                        <a:ext cx="44767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607803"/>
              </p:ext>
            </p:extLst>
          </p:nvPr>
        </p:nvGraphicFramePr>
        <p:xfrm>
          <a:off x="5614867" y="10366117"/>
          <a:ext cx="79771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5" name="Equation" r:id="rId30" imgW="10071000" imgH="1244520" progId="Equation.DSMT4">
                  <p:embed/>
                </p:oleObj>
              </mc:Choice>
              <mc:Fallback>
                <p:oleObj name="Equation" r:id="rId30" imgW="10071000" imgH="1244520" progId="Equation.DSMT4">
                  <p:embed/>
                  <p:pic>
                    <p:nvPicPr>
                      <p:cNvPr id="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867" y="10366117"/>
                        <a:ext cx="79771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143865"/>
              </p:ext>
            </p:extLst>
          </p:nvPr>
        </p:nvGraphicFramePr>
        <p:xfrm>
          <a:off x="5672138" y="12502784"/>
          <a:ext cx="721518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6" name="Equation" r:id="rId32" imgW="8953200" imgH="1447560" progId="Equation.DSMT4">
                  <p:embed/>
                </p:oleObj>
              </mc:Choice>
              <mc:Fallback>
                <p:oleObj name="Equation" r:id="rId32" imgW="8953200" imgH="1447560" progId="Equation.DSMT4">
                  <p:embed/>
                  <p:pic>
                    <p:nvPicPr>
                      <p:cNvPr id="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12502784"/>
                        <a:ext cx="7215187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705611" y="20298139"/>
            <a:ext cx="31159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 Algebraic States</a:t>
            </a:r>
          </a:p>
        </p:txBody>
      </p:sp>
      <p:graphicFrame>
        <p:nvGraphicFramePr>
          <p:cNvPr id="87" name="Object 7"/>
          <p:cNvGraphicFramePr>
            <a:graphicFrameLocks noChangeAspect="1"/>
          </p:cNvGraphicFramePr>
          <p:nvPr>
            <p:extLst/>
          </p:nvPr>
        </p:nvGraphicFramePr>
        <p:xfrm>
          <a:off x="1103485" y="20856183"/>
          <a:ext cx="5799137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7" name="Equation" r:id="rId34" imgW="5994360" imgH="2108160" progId="Equation.DSMT4">
                  <p:embed/>
                </p:oleObj>
              </mc:Choice>
              <mc:Fallback>
                <p:oleObj name="Equation" r:id="rId34" imgW="5994360" imgH="2108160" progId="Equation.DSMT4">
                  <p:embed/>
                  <p:pic>
                    <p:nvPicPr>
                      <p:cNvPr id="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485" y="20856183"/>
                        <a:ext cx="5799137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87"/>
          <p:cNvSpPr/>
          <p:nvPr/>
        </p:nvSpPr>
        <p:spPr>
          <a:xfrm>
            <a:off x="1593074" y="23404974"/>
            <a:ext cx="14002526" cy="3912726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8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9" name="Object 88"/>
          <p:cNvGraphicFramePr>
            <a:graphicFrameLocks noChangeAspect="1"/>
          </p:cNvGraphicFramePr>
          <p:nvPr>
            <p:extLst/>
          </p:nvPr>
        </p:nvGraphicFramePr>
        <p:xfrm>
          <a:off x="1884363" y="26084213"/>
          <a:ext cx="80597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8" name="Equation" r:id="rId36" imgW="9003960" imgH="1002960" progId="Equation.DSMT4">
                  <p:embed/>
                </p:oleObj>
              </mc:Choice>
              <mc:Fallback>
                <p:oleObj name="Equation" r:id="rId36" imgW="9003960" imgH="1002960" progId="Equation.DSMT4">
                  <p:embed/>
                  <p:pic>
                    <p:nvPicPr>
                      <p:cNvPr id="89" name="Object 88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884363" y="26084213"/>
                        <a:ext cx="805973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/>
          </p:nvPr>
        </p:nvGraphicFramePr>
        <p:xfrm>
          <a:off x="1782763" y="24852313"/>
          <a:ext cx="39274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9" name="Equation" r:id="rId38" imgW="4343400" imgH="1041120" progId="Equation.DSMT4">
                  <p:embed/>
                </p:oleObj>
              </mc:Choice>
              <mc:Fallback>
                <p:oleObj name="Equation" r:id="rId38" imgW="4343400" imgH="1041120" progId="Equation.DSMT4">
                  <p:embed/>
                  <p:pic>
                    <p:nvPicPr>
                      <p:cNvPr id="90" name="Object 89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782763" y="24852313"/>
                        <a:ext cx="392747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/>
          </p:nvPr>
        </p:nvGraphicFramePr>
        <p:xfrm>
          <a:off x="1782763" y="23648988"/>
          <a:ext cx="39274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0" name="Equation" r:id="rId40" imgW="4343400" imgH="1015920" progId="Equation.DSMT4">
                  <p:embed/>
                </p:oleObj>
              </mc:Choice>
              <mc:Fallback>
                <p:oleObj name="Equation" r:id="rId40" imgW="4343400" imgH="1015920" progId="Equation.DSMT4">
                  <p:embed/>
                  <p:pic>
                    <p:nvPicPr>
                      <p:cNvPr id="91" name="Object 90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782763" y="23648988"/>
                        <a:ext cx="3927475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/>
          </p:nvPr>
        </p:nvGraphicFramePr>
        <p:xfrm>
          <a:off x="5888038" y="23491825"/>
          <a:ext cx="86899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1" name="Equation" r:id="rId42" imgW="9131040" imgH="1091880" progId="Equation.DSMT4">
                  <p:embed/>
                </p:oleObj>
              </mc:Choice>
              <mc:Fallback>
                <p:oleObj name="Equation" r:id="rId42" imgW="9131040" imgH="1091880" progId="Equation.DSMT4">
                  <p:embed/>
                  <p:pic>
                    <p:nvPicPr>
                      <p:cNvPr id="92" name="Object 91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888038" y="23491825"/>
                        <a:ext cx="86899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/>
          </p:nvPr>
        </p:nvGraphicFramePr>
        <p:xfrm>
          <a:off x="5989638" y="24790400"/>
          <a:ext cx="84677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2" name="Equation" r:id="rId44" imgW="9156600" imgH="1269720" progId="Equation.DSMT4">
                  <p:embed/>
                </p:oleObj>
              </mc:Choice>
              <mc:Fallback>
                <p:oleObj name="Equation" r:id="rId44" imgW="9156600" imgH="126972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989638" y="24790400"/>
                        <a:ext cx="8467725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8908" y="5686696"/>
                <a:ext cx="15150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5.42.2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08" y="5686696"/>
                <a:ext cx="1515094" cy="52322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8908" y="6818049"/>
                <a:ext cx="16224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5.43.2)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  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08" y="6818049"/>
                <a:ext cx="1622495" cy="52322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68908" y="7886881"/>
                <a:ext cx="15038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5.44.2)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08" y="7886881"/>
                <a:ext cx="1503873" cy="52322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80249"/>
              </p:ext>
            </p:extLst>
          </p:nvPr>
        </p:nvGraphicFramePr>
        <p:xfrm>
          <a:off x="10443274" y="3257762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3" name="Equation" r:id="rId49" imgW="6248160" imgH="482400" progId="Equation.DSMT4">
                  <p:embed/>
                </p:oleObj>
              </mc:Choice>
              <mc:Fallback>
                <p:oleObj name="Equation" r:id="rId49" imgW="6248160" imgH="48240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274" y="3257762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157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Curved Connector 95"/>
          <p:cNvCxnSpPr/>
          <p:nvPr/>
        </p:nvCxnSpPr>
        <p:spPr>
          <a:xfrm rot="5400000">
            <a:off x="1497665" y="8531077"/>
            <a:ext cx="6065807" cy="569209"/>
          </a:xfrm>
          <a:prstGeom prst="curvedConnector3">
            <a:avLst>
              <a:gd name="adj1" fmla="val 99621"/>
            </a:avLst>
          </a:prstGeom>
          <a:ln w="1905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rot="5400000">
            <a:off x="-1539882" y="11398134"/>
            <a:ext cx="12083577" cy="511885"/>
          </a:xfrm>
          <a:prstGeom prst="curvedConnector3">
            <a:avLst>
              <a:gd name="adj1" fmla="val 99503"/>
            </a:avLst>
          </a:prstGeom>
          <a:ln w="1905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rot="16200000" flipH="1">
            <a:off x="-1159103" y="11796422"/>
            <a:ext cx="15583262" cy="3730844"/>
          </a:xfrm>
          <a:prstGeom prst="curvedConnector3">
            <a:avLst>
              <a:gd name="adj1" fmla="val 99551"/>
            </a:avLst>
          </a:prstGeom>
          <a:ln w="1905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48200" y="11848585"/>
            <a:ext cx="349190" cy="1154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47757" y="10986281"/>
            <a:ext cx="609600" cy="32860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5693296" y="23469600"/>
            <a:ext cx="630189" cy="13490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4171643" y="23491532"/>
            <a:ext cx="601756" cy="138806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2618807" y="23526258"/>
            <a:ext cx="669288" cy="12889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739599" y="10922428"/>
            <a:ext cx="552931" cy="48987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3115691" y="19376834"/>
            <a:ext cx="443714" cy="115068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6210870" y="19298085"/>
            <a:ext cx="469648" cy="12095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4655778" y="19360908"/>
            <a:ext cx="450030" cy="120955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589420" y="17481884"/>
            <a:ext cx="656543" cy="11373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4478000" y="5005354"/>
            <a:ext cx="677650" cy="11955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5785860" y="6308325"/>
            <a:ext cx="677650" cy="11955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0134600" y="7406073"/>
            <a:ext cx="677650" cy="11955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2975721" y="4966550"/>
            <a:ext cx="677650" cy="11955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610596" y="7479749"/>
            <a:ext cx="685800" cy="113736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4154117" y="6337419"/>
            <a:ext cx="762000" cy="11373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584820" y="11685211"/>
            <a:ext cx="629219" cy="11955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60669" y="17433561"/>
            <a:ext cx="605318" cy="11955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2496800" y="21251732"/>
            <a:ext cx="654792" cy="13490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38600" y="7479750"/>
            <a:ext cx="677650" cy="11955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29502" y="17496384"/>
            <a:ext cx="618065" cy="11955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20319" y="21237294"/>
            <a:ext cx="642824" cy="138806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38600" y="6234908"/>
            <a:ext cx="762000" cy="11955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558787" y="11718209"/>
            <a:ext cx="683979" cy="11477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318759" y="21229125"/>
            <a:ext cx="695191" cy="13716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38600" y="5073093"/>
            <a:ext cx="685800" cy="10651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2935" y="246542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935" y="366308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935" y="123574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6294" y="800331"/>
            <a:ext cx="14312232" cy="3751447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939761"/>
              </p:ext>
            </p:extLst>
          </p:nvPr>
        </p:nvGraphicFramePr>
        <p:xfrm>
          <a:off x="2432050" y="3517900"/>
          <a:ext cx="85026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3" name="Equation" r:id="rId3" imgW="9499320" imgH="1002960" progId="Equation.DSMT4">
                  <p:embed/>
                </p:oleObj>
              </mc:Choice>
              <mc:Fallback>
                <p:oleObj name="Equation" r:id="rId3" imgW="949932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2050" y="3517900"/>
                        <a:ext cx="85026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75680"/>
              </p:ext>
            </p:extLst>
          </p:nvPr>
        </p:nvGraphicFramePr>
        <p:xfrm>
          <a:off x="2484438" y="2286000"/>
          <a:ext cx="40624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4" name="Equation" r:id="rId5" imgW="4495680" imgH="1041120" progId="Equation.DSMT4">
                  <p:embed/>
                </p:oleObj>
              </mc:Choice>
              <mc:Fallback>
                <p:oleObj name="Equation" r:id="rId5" imgW="44956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4438" y="2286000"/>
                        <a:ext cx="4062412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55507"/>
              </p:ext>
            </p:extLst>
          </p:nvPr>
        </p:nvGraphicFramePr>
        <p:xfrm>
          <a:off x="2484438" y="1081088"/>
          <a:ext cx="40624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5" name="Equation" r:id="rId7" imgW="4495680" imgH="1015920" progId="Equation.DSMT4">
                  <p:embed/>
                </p:oleObj>
              </mc:Choice>
              <mc:Fallback>
                <p:oleObj name="Equation" r:id="rId7" imgW="449568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4438" y="1081088"/>
                        <a:ext cx="4062412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80727"/>
              </p:ext>
            </p:extLst>
          </p:nvPr>
        </p:nvGraphicFramePr>
        <p:xfrm>
          <a:off x="6724650" y="984250"/>
          <a:ext cx="90170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6" name="Equation" r:id="rId9" imgW="9474120" imgH="1091880" progId="Equation.DSMT4">
                  <p:embed/>
                </p:oleObj>
              </mc:Choice>
              <mc:Fallback>
                <p:oleObj name="Equation" r:id="rId9" imgW="947412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24650" y="984250"/>
                        <a:ext cx="901700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436321"/>
              </p:ext>
            </p:extLst>
          </p:nvPr>
        </p:nvGraphicFramePr>
        <p:xfrm>
          <a:off x="6691313" y="2300288"/>
          <a:ext cx="89027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7" name="Equation" r:id="rId11" imgW="9626400" imgH="1269720" progId="Equation.DSMT4">
                  <p:embed/>
                </p:oleObj>
              </mc:Choice>
              <mc:Fallback>
                <p:oleObj name="Equation" r:id="rId11" imgW="962640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1313" y="2300288"/>
                        <a:ext cx="890270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75403"/>
              </p:ext>
            </p:extLst>
          </p:nvPr>
        </p:nvGraphicFramePr>
        <p:xfrm>
          <a:off x="3386138" y="10610850"/>
          <a:ext cx="110759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8" name="Equation" r:id="rId13" imgW="12357000" imgH="1041120" progId="Equation.DSMT4">
                  <p:embed/>
                </p:oleObj>
              </mc:Choice>
              <mc:Fallback>
                <p:oleObj name="Equation" r:id="rId13" imgW="123570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86138" y="10610850"/>
                        <a:ext cx="11075987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378"/>
              </p:ext>
            </p:extLst>
          </p:nvPr>
        </p:nvGraphicFramePr>
        <p:xfrm>
          <a:off x="3592513" y="16402050"/>
          <a:ext cx="11431587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39" name="Equation" r:id="rId15" imgW="12432960" imgH="1041120" progId="Equation.DSMT4">
                  <p:embed/>
                </p:oleObj>
              </mc:Choice>
              <mc:Fallback>
                <p:oleObj name="Equation" r:id="rId15" imgW="1243296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92513" y="16402050"/>
                        <a:ext cx="11431587" cy="944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19726"/>
              </p:ext>
            </p:extLst>
          </p:nvPr>
        </p:nvGraphicFramePr>
        <p:xfrm>
          <a:off x="2074863" y="17629188"/>
          <a:ext cx="53197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0" name="Equation" r:id="rId17" imgW="6045120" imgH="1041120" progId="Equation.DSMT4">
                  <p:embed/>
                </p:oleObj>
              </mc:Choice>
              <mc:Fallback>
                <p:oleObj name="Equation" r:id="rId17" imgW="60451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74863" y="17629188"/>
                        <a:ext cx="5319712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29302"/>
              </p:ext>
            </p:extLst>
          </p:nvPr>
        </p:nvGraphicFramePr>
        <p:xfrm>
          <a:off x="2944813" y="21453475"/>
          <a:ext cx="110474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1" name="Equation" r:id="rId19" imgW="11887200" imgH="1041120" progId="Equation.DSMT4">
                  <p:embed/>
                </p:oleObj>
              </mc:Choice>
              <mc:Fallback>
                <p:oleObj name="Equation" r:id="rId19" imgW="118872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44813" y="21453475"/>
                        <a:ext cx="11047412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56827" y="10915231"/>
            <a:ext cx="115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(5.59.3)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3925" y="16693569"/>
            <a:ext cx="115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(5.60.3)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8994" y="9510421"/>
            <a:ext cx="16070406" cy="15407891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2935" y="666775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2935" y="787747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(23)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2935" y="547010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(21)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546722"/>
              </p:ext>
            </p:extLst>
          </p:nvPr>
        </p:nvGraphicFramePr>
        <p:xfrm>
          <a:off x="2706688" y="5130800"/>
          <a:ext cx="91090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2" name="Equation" r:id="rId21" imgW="11544120" imgH="1193760" progId="Equation.DSMT4">
                  <p:embed/>
                </p:oleObj>
              </mc:Choice>
              <mc:Fallback>
                <p:oleObj name="Equation" r:id="rId21" imgW="11544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06688" y="5130800"/>
                        <a:ext cx="91090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360143"/>
              </p:ext>
            </p:extLst>
          </p:nvPr>
        </p:nvGraphicFramePr>
        <p:xfrm>
          <a:off x="12034838" y="5137181"/>
          <a:ext cx="3433762" cy="97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3" name="Equation" r:id="rId23" imgW="4178160" imgH="1041120" progId="Equation.DSMT4">
                  <p:embed/>
                </p:oleObj>
              </mc:Choice>
              <mc:Fallback>
                <p:oleObj name="Equation" r:id="rId23" imgW="417816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034838" y="5137181"/>
                        <a:ext cx="3433762" cy="976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677687"/>
              </p:ext>
            </p:extLst>
          </p:nvPr>
        </p:nvGraphicFramePr>
        <p:xfrm>
          <a:off x="2713038" y="6364288"/>
          <a:ext cx="10355262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4" name="Equation" r:id="rId25" imgW="11378880" imgH="1269720" progId="Equation.DSMT4">
                  <p:embed/>
                </p:oleObj>
              </mc:Choice>
              <mc:Fallback>
                <p:oleObj name="Equation" r:id="rId25" imgW="1137888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713038" y="6364288"/>
                        <a:ext cx="10355262" cy="108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39320"/>
              </p:ext>
            </p:extLst>
          </p:nvPr>
        </p:nvGraphicFramePr>
        <p:xfrm>
          <a:off x="13154025" y="6467475"/>
          <a:ext cx="35750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5" name="Equation" r:id="rId27" imgW="4076640" imgH="1066680" progId="Equation.DSMT4">
                  <p:embed/>
                </p:oleObj>
              </mc:Choice>
              <mc:Fallback>
                <p:oleObj name="Equation" r:id="rId27" imgW="40766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3154025" y="6467475"/>
                        <a:ext cx="3575050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23736"/>
              </p:ext>
            </p:extLst>
          </p:nvPr>
        </p:nvGraphicFramePr>
        <p:xfrm>
          <a:off x="2764972" y="7608888"/>
          <a:ext cx="84121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6" name="Equation" r:id="rId29" imgW="10058400" imgH="1117440" progId="Equation.DSMT4">
                  <p:embed/>
                </p:oleObj>
              </mc:Choice>
              <mc:Fallback>
                <p:oleObj name="Equation" r:id="rId29" imgW="100584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764972" y="7608888"/>
                        <a:ext cx="8412162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976294" y="4909567"/>
            <a:ext cx="14986335" cy="3853433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912935" y="1099419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(19)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12935" y="1675512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(20)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12935" y="100024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(18)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912935" y="2172619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(25)</a:t>
            </a:r>
          </a:p>
        </p:txBody>
      </p:sp>
      <p:cxnSp>
        <p:nvCxnSpPr>
          <p:cNvPr id="114" name="Curved Connector 113"/>
          <p:cNvCxnSpPr/>
          <p:nvPr/>
        </p:nvCxnSpPr>
        <p:spPr>
          <a:xfrm>
            <a:off x="4876625" y="6178068"/>
            <a:ext cx="3733224" cy="1640947"/>
          </a:xfrm>
          <a:prstGeom prst="curvedConnector3">
            <a:avLst>
              <a:gd name="adj1" fmla="val 50000"/>
            </a:avLst>
          </a:prstGeom>
          <a:ln w="1905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/>
          <p:nvPr/>
        </p:nvCxnSpPr>
        <p:spPr>
          <a:xfrm>
            <a:off x="4927071" y="6150251"/>
            <a:ext cx="9198804" cy="292975"/>
          </a:xfrm>
          <a:prstGeom prst="curvedConnector3">
            <a:avLst>
              <a:gd name="adj1" fmla="val 50000"/>
            </a:avLst>
          </a:prstGeom>
          <a:ln w="1905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045672"/>
              </p:ext>
            </p:extLst>
          </p:nvPr>
        </p:nvGraphicFramePr>
        <p:xfrm>
          <a:off x="7464425" y="12166600"/>
          <a:ext cx="22780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7" name="Equation" r:id="rId31" imgW="2577960" imgH="431640" progId="Equation.DSMT4">
                  <p:embed/>
                </p:oleObj>
              </mc:Choice>
              <mc:Fallback>
                <p:oleObj name="Equation" r:id="rId31" imgW="2577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464425" y="12166600"/>
                        <a:ext cx="2278063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14250"/>
              </p:ext>
            </p:extLst>
          </p:nvPr>
        </p:nvGraphicFramePr>
        <p:xfrm>
          <a:off x="7389812" y="17927837"/>
          <a:ext cx="22145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8" name="Equation" r:id="rId33" imgW="2514600" imgH="431640" progId="Equation.DSMT4">
                  <p:embed/>
                </p:oleObj>
              </mc:Choice>
              <mc:Fallback>
                <p:oleObj name="Equation" r:id="rId33" imgW="2514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389812" y="17927837"/>
                        <a:ext cx="2214563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2459038" y="8951339"/>
            <a:ext cx="51559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KVL Equation TL 1  (Updated 20 Oct 16)</a:t>
            </a:r>
          </a:p>
        </p:txBody>
      </p:sp>
      <p:sp>
        <p:nvSpPr>
          <p:cNvPr id="136" name="Right Brace 135"/>
          <p:cNvSpPr/>
          <p:nvPr/>
        </p:nvSpPr>
        <p:spPr>
          <a:xfrm rot="5400000">
            <a:off x="13655997" y="9169065"/>
            <a:ext cx="537470" cy="7446941"/>
          </a:xfrm>
          <a:prstGeom prst="rightBrace">
            <a:avLst>
              <a:gd name="adj1" fmla="val 31748"/>
              <a:gd name="adj2" fmla="val 47324"/>
            </a:avLst>
          </a:prstGeom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Brace 136"/>
          <p:cNvSpPr/>
          <p:nvPr/>
        </p:nvSpPr>
        <p:spPr>
          <a:xfrm rot="5400000">
            <a:off x="13559014" y="15018987"/>
            <a:ext cx="508920" cy="7224427"/>
          </a:xfrm>
          <a:prstGeom prst="rightBrace">
            <a:avLst>
              <a:gd name="adj1" fmla="val 79007"/>
              <a:gd name="adj2" fmla="val 47324"/>
            </a:avLst>
          </a:prstGeom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4373726" y="18702087"/>
            <a:ext cx="209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Null Source …</a:t>
            </a: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827596"/>
              </p:ext>
            </p:extLst>
          </p:nvPr>
        </p:nvGraphicFramePr>
        <p:xfrm>
          <a:off x="6688138" y="19488150"/>
          <a:ext cx="48402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9" name="Equation" r:id="rId35" imgW="5435280" imgH="1041120" progId="Equation.DSMT4">
                  <p:embed/>
                </p:oleObj>
              </mc:Choice>
              <mc:Fallback>
                <p:oleObj name="Equation" r:id="rId35" imgW="54352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688138" y="19488150"/>
                        <a:ext cx="484028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23709"/>
              </p:ext>
            </p:extLst>
          </p:nvPr>
        </p:nvGraphicFramePr>
        <p:xfrm>
          <a:off x="2344738" y="19664363"/>
          <a:ext cx="42592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0" name="Equation" r:id="rId37" imgW="4838400" imgH="609480" progId="Equation.DSMT4">
                  <p:embed/>
                </p:oleObj>
              </mc:Choice>
              <mc:Fallback>
                <p:oleObj name="Equation" r:id="rId37" imgW="4838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344738" y="19664363"/>
                        <a:ext cx="4259262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ight Brace 94"/>
          <p:cNvSpPr/>
          <p:nvPr/>
        </p:nvSpPr>
        <p:spPr>
          <a:xfrm rot="5400000">
            <a:off x="11701227" y="15743505"/>
            <a:ext cx="590320" cy="10007974"/>
          </a:xfrm>
          <a:prstGeom prst="rightBrace">
            <a:avLst>
              <a:gd name="adj1" fmla="val 79007"/>
              <a:gd name="adj2" fmla="val 47324"/>
            </a:avLst>
          </a:prstGeom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4167174" y="20767459"/>
            <a:ext cx="192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… Null Source</a:t>
            </a:r>
          </a:p>
        </p:txBody>
      </p:sp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96109"/>
              </p:ext>
            </p:extLst>
          </p:nvPr>
        </p:nvGraphicFramePr>
        <p:xfrm>
          <a:off x="2803525" y="14020800"/>
          <a:ext cx="98901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1" name="Equation" r:id="rId39" imgW="11036160" imgH="1041120" progId="Equation.DSMT4">
                  <p:embed/>
                </p:oleObj>
              </mc:Choice>
              <mc:Fallback>
                <p:oleObj name="Equation" r:id="rId39" imgW="1103616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803525" y="14020800"/>
                        <a:ext cx="9890125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Oval 118"/>
          <p:cNvSpPr/>
          <p:nvPr/>
        </p:nvSpPr>
        <p:spPr>
          <a:xfrm>
            <a:off x="16762145" y="13761112"/>
            <a:ext cx="687037" cy="16301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5287198" y="13743468"/>
            <a:ext cx="643425" cy="161025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3754511" y="13771000"/>
            <a:ext cx="701166" cy="16046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Brace 129"/>
          <p:cNvSpPr/>
          <p:nvPr/>
        </p:nvSpPr>
        <p:spPr>
          <a:xfrm rot="5400000">
            <a:off x="10228437" y="8247111"/>
            <a:ext cx="506036" cy="14089089"/>
          </a:xfrm>
          <a:prstGeom prst="rightBrace">
            <a:avLst>
              <a:gd name="adj1" fmla="val 79007"/>
              <a:gd name="adj2" fmla="val 47324"/>
            </a:avLst>
          </a:prstGeom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14958400" y="13038915"/>
            <a:ext cx="302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Null Source …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4773399" y="15437374"/>
            <a:ext cx="19243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… Null Source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7153"/>
              </p:ext>
            </p:extLst>
          </p:nvPr>
        </p:nvGraphicFramePr>
        <p:xfrm>
          <a:off x="2335355" y="9859700"/>
          <a:ext cx="3403451" cy="60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2" name="Equation" r:id="rId41" imgW="3720960" imgH="660240" progId="Equation.DSMT4">
                  <p:embed/>
                </p:oleObj>
              </mc:Choice>
              <mc:Fallback>
                <p:oleObj name="Equation" r:id="rId41" imgW="37209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335355" y="9859700"/>
                        <a:ext cx="3403451" cy="6035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5099318" y="11694675"/>
            <a:ext cx="677650" cy="11955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45398"/>
              </p:ext>
            </p:extLst>
          </p:nvPr>
        </p:nvGraphicFramePr>
        <p:xfrm>
          <a:off x="1949450" y="11849100"/>
          <a:ext cx="54737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3" name="Equation" r:id="rId43" imgW="6197400" imgH="1041120" progId="Equation.DSMT4">
                  <p:embed/>
                </p:oleObj>
              </mc:Choice>
              <mc:Fallback>
                <p:oleObj name="Equation" r:id="rId43" imgW="61974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949450" y="11849100"/>
                        <a:ext cx="5473700" cy="94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97230"/>
              </p:ext>
            </p:extLst>
          </p:nvPr>
        </p:nvGraphicFramePr>
        <p:xfrm>
          <a:off x="758630" y="25301886"/>
          <a:ext cx="45339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4" name="Equation" r:id="rId45" imgW="4533840" imgH="1688760" progId="Equation.DSMT4">
                  <p:embed/>
                </p:oleObj>
              </mc:Choice>
              <mc:Fallback>
                <p:oleObj name="Equation" r:id="rId45" imgW="453384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58630" y="25301886"/>
                        <a:ext cx="45339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09990"/>
              </p:ext>
            </p:extLst>
          </p:nvPr>
        </p:nvGraphicFramePr>
        <p:xfrm>
          <a:off x="5786437" y="25268252"/>
          <a:ext cx="4635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5" name="Equation" r:id="rId47" imgW="4635360" imgH="1688760" progId="Equation.DSMT4">
                  <p:embed/>
                </p:oleObj>
              </mc:Choice>
              <mc:Fallback>
                <p:oleObj name="Equation" r:id="rId47" imgW="463536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786437" y="25268252"/>
                        <a:ext cx="4635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829220"/>
              </p:ext>
            </p:extLst>
          </p:nvPr>
        </p:nvGraphicFramePr>
        <p:xfrm>
          <a:off x="11163607" y="25115103"/>
          <a:ext cx="5883275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6" name="Equation" r:id="rId49" imgW="6159240" imgH="2031840" progId="Equation.DSMT4">
                  <p:embed/>
                </p:oleObj>
              </mc:Choice>
              <mc:Fallback>
                <p:oleObj name="Equation" r:id="rId49" imgW="615924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1163607" y="25115103"/>
                        <a:ext cx="5883275" cy="194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65747"/>
              </p:ext>
            </p:extLst>
          </p:nvPr>
        </p:nvGraphicFramePr>
        <p:xfrm>
          <a:off x="12927235" y="13841634"/>
          <a:ext cx="4913313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7" name="Equation" r:id="rId51" imgW="5562360" imgH="1600200" progId="Equation.DSMT4">
                  <p:embed/>
                </p:oleObj>
              </mc:Choice>
              <mc:Fallback>
                <p:oleObj name="Equation" r:id="rId51" imgW="556236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2927235" y="13841634"/>
                        <a:ext cx="4913313" cy="145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Oval 151"/>
          <p:cNvSpPr/>
          <p:nvPr/>
        </p:nvSpPr>
        <p:spPr>
          <a:xfrm>
            <a:off x="16026490" y="19271580"/>
            <a:ext cx="743456" cy="140648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14490982" y="19262362"/>
            <a:ext cx="729712" cy="147942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2977911" y="19261564"/>
            <a:ext cx="707275" cy="14265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599519"/>
              </p:ext>
            </p:extLst>
          </p:nvPr>
        </p:nvGraphicFramePr>
        <p:xfrm>
          <a:off x="11903075" y="19319875"/>
          <a:ext cx="52101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8" name="Equation" r:id="rId53" imgW="5829120" imgH="1600200" progId="Equation.DSMT4">
                  <p:embed/>
                </p:oleObj>
              </mc:Choice>
              <mc:Fallback>
                <p:oleObj name="Equation" r:id="rId53" imgW="582912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1903075" y="19319875"/>
                        <a:ext cx="5210175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74316"/>
              </p:ext>
            </p:extLst>
          </p:nvPr>
        </p:nvGraphicFramePr>
        <p:xfrm>
          <a:off x="10533063" y="22818725"/>
          <a:ext cx="52768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59" name="Equation" r:id="rId55" imgW="5740200" imgH="609480" progId="Equation.DSMT4">
                  <p:embed/>
                </p:oleObj>
              </mc:Choice>
              <mc:Fallback>
                <p:oleObj name="Equation" r:id="rId55" imgW="5740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0533063" y="22818725"/>
                        <a:ext cx="5276850" cy="55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60323"/>
              </p:ext>
            </p:extLst>
          </p:nvPr>
        </p:nvGraphicFramePr>
        <p:xfrm>
          <a:off x="2414588" y="22479000"/>
          <a:ext cx="784066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0" name="Equation" r:id="rId57" imgW="9918360" imgH="1549080" progId="Equation.DSMT4">
                  <p:embed/>
                </p:oleObj>
              </mc:Choice>
              <mc:Fallback>
                <p:oleObj name="Equation" r:id="rId57" imgW="991836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414588" y="22479000"/>
                        <a:ext cx="7840662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613336"/>
              </p:ext>
            </p:extLst>
          </p:nvPr>
        </p:nvGraphicFramePr>
        <p:xfrm>
          <a:off x="9731375" y="17695863"/>
          <a:ext cx="818673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1" name="Equation" r:id="rId59" imgW="10248840" imgH="1015920" progId="Equation.DSMT4">
                  <p:embed/>
                </p:oleObj>
              </mc:Choice>
              <mc:Fallback>
                <p:oleObj name="Equation" r:id="rId59" imgW="1024884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9731375" y="17695863"/>
                        <a:ext cx="818673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92371"/>
              </p:ext>
            </p:extLst>
          </p:nvPr>
        </p:nvGraphicFramePr>
        <p:xfrm>
          <a:off x="9867900" y="11907838"/>
          <a:ext cx="80581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2" name="Equation" r:id="rId61" imgW="9855000" imgH="1015920" progId="Equation.DSMT4">
                  <p:embed/>
                </p:oleObj>
              </mc:Choice>
              <mc:Fallback>
                <p:oleObj name="Equation" r:id="rId61" imgW="98550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9867900" y="11907838"/>
                        <a:ext cx="8058150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43004"/>
              </p:ext>
            </p:extLst>
          </p:nvPr>
        </p:nvGraphicFramePr>
        <p:xfrm>
          <a:off x="0" y="28123093"/>
          <a:ext cx="9855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3" name="Equation" r:id="rId63" imgW="9855000" imgH="2031840" progId="Equation.DSMT4">
                  <p:embed/>
                </p:oleObj>
              </mc:Choice>
              <mc:Fallback>
                <p:oleObj name="Equation" r:id="rId63" imgW="985500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0" y="28123093"/>
                        <a:ext cx="9855200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94825"/>
              </p:ext>
            </p:extLst>
          </p:nvPr>
        </p:nvGraphicFramePr>
        <p:xfrm>
          <a:off x="11298238" y="23712488"/>
          <a:ext cx="55006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4" name="Equation" r:id="rId65" imgW="5981400" imgH="1041120" progId="Equation.DSMT4">
                  <p:embed/>
                </p:oleObj>
              </mc:Choice>
              <mc:Fallback>
                <p:oleObj name="Equation" r:id="rId65" imgW="59814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1298238" y="23712488"/>
                        <a:ext cx="5500687" cy="94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2058384" y="21682114"/>
            <a:ext cx="115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(5.33)</a:t>
            </a:r>
          </a:p>
        </p:txBody>
      </p:sp>
    </p:spTree>
    <p:extLst>
      <p:ext uri="{BB962C8B-B14F-4D97-AF65-F5344CB8AC3E}">
        <p14:creationId xmlns:p14="http://schemas.microsoft.com/office/powerpoint/2010/main" val="114027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0481" y="26542994"/>
            <a:ext cx="1548812" cy="596906"/>
          </a:xfrm>
        </p:spPr>
        <p:txBody>
          <a:bodyPr/>
          <a:lstStyle/>
          <a:p>
            <a:fld id="{7DCB36BB-A24C-4D59-B967-EFD9A62DEAC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5522" y="6954361"/>
          <a:ext cx="8051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1" name="Equation" r:id="rId3" imgW="8051760" imgH="1676160" progId="Equation.DSMT4">
                  <p:embed/>
                </p:oleObj>
              </mc:Choice>
              <mc:Fallback>
                <p:oleObj name="Equation" r:id="rId3" imgW="805176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522" y="6954361"/>
                        <a:ext cx="80518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2293600" y="7135974"/>
          <a:ext cx="4546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2" name="Equation" r:id="rId5" imgW="4546440" imgH="1549080" progId="Equation.DSMT4">
                  <p:embed/>
                </p:oleObj>
              </mc:Choice>
              <mc:Fallback>
                <p:oleObj name="Equation" r:id="rId5" imgW="454644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3600" y="7135974"/>
                        <a:ext cx="45466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8187" y="6089298"/>
            <a:ext cx="4827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Arial Black" panose="020B0A04020102020204" pitchFamily="34" charset="0"/>
              </a:rPr>
              <a:t>Null Source INDUCTOR: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561145" y="10310955"/>
          <a:ext cx="39497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3" name="Equation" r:id="rId7" imgW="3949560" imgH="1549080" progId="Equation.DSMT4">
                  <p:embed/>
                </p:oleObj>
              </mc:Choice>
              <mc:Fallback>
                <p:oleObj name="Equation" r:id="rId7" imgW="394956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61145" y="10310955"/>
                        <a:ext cx="39497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1105669" y="831383"/>
          <a:ext cx="58547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4" name="Equation" r:id="rId9" imgW="5854680" imgH="1600200" progId="Equation.DSMT4">
                  <p:embed/>
                </p:oleObj>
              </mc:Choice>
              <mc:Fallback>
                <p:oleObj name="Equation" r:id="rId9" imgW="585468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5669" y="831383"/>
                        <a:ext cx="58547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6960369" y="861786"/>
          <a:ext cx="105537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5" name="Equation" r:id="rId11" imgW="10553400" imgH="1600200" progId="Equation.DSMT4">
                  <p:embed/>
                </p:oleObj>
              </mc:Choice>
              <mc:Fallback>
                <p:oleObj name="Equation" r:id="rId11" imgW="1055340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60369" y="861786"/>
                        <a:ext cx="105537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Brace 38"/>
          <p:cNvSpPr/>
          <p:nvPr/>
        </p:nvSpPr>
        <p:spPr>
          <a:xfrm rot="-5400000" flipH="1">
            <a:off x="2029725" y="1526421"/>
            <a:ext cx="293687" cy="1219200"/>
          </a:xfrm>
          <a:prstGeom prst="rightBrace">
            <a:avLst>
              <a:gd name="adj1" fmla="val 23074"/>
              <a:gd name="adj2" fmla="val 50000"/>
            </a:avLst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2235919" y="2464976"/>
          <a:ext cx="63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6" name="Equation" r:id="rId13" imgW="634680" imgH="431640" progId="Equation.DSMT4">
                  <p:embed/>
                </p:oleObj>
              </mc:Choice>
              <mc:Fallback>
                <p:oleObj name="Equation" r:id="rId13" imgW="634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35919" y="2464976"/>
                        <a:ext cx="635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62210" y="131078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3399" y="769869"/>
            <a:ext cx="162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Arial Black" panose="020B0A04020102020204" pitchFamily="34" charset="0"/>
              </a:rPr>
              <a:t>INDUCTOR: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14700" y="376303"/>
            <a:ext cx="316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Arial Black" panose="020B0A04020102020204" pitchFamily="34" charset="0"/>
              </a:rPr>
              <a:t>Null Source INDUCTOR: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999755" y="4270059"/>
          <a:ext cx="56896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7" name="Equation" r:id="rId15" imgW="5689440" imgH="1638000" progId="Equation.DSMT4">
                  <p:embed/>
                </p:oleObj>
              </mc:Choice>
              <mc:Fallback>
                <p:oleObj name="Equation" r:id="rId15" imgW="568944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9755" y="4270059"/>
                        <a:ext cx="56896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3056208" y="2652377"/>
          <a:ext cx="313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8" name="Equation" r:id="rId17" imgW="3136680" imgH="482400" progId="Equation.DSMT4">
                  <p:embed/>
                </p:oleObj>
              </mc:Choice>
              <mc:Fallback>
                <p:oleObj name="Equation" r:id="rId17" imgW="3136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56208" y="2652377"/>
                        <a:ext cx="3136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07745" y="479389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(2)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11823859" y="4567800"/>
          <a:ext cx="16017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9" name="Equation" r:id="rId19" imgW="1803240" imgH="634680" progId="Equation.DSMT4">
                  <p:embed/>
                </p:oleObj>
              </mc:Choice>
              <mc:Fallback>
                <p:oleObj name="Equation" r:id="rId19" imgW="18032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823859" y="4567800"/>
                        <a:ext cx="1601788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13485163" y="3800891"/>
          <a:ext cx="4564062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0" name="Equation" r:id="rId21" imgW="5143320" imgH="2565360" progId="Equation.DSMT4">
                  <p:embed/>
                </p:oleObj>
              </mc:Choice>
              <mc:Fallback>
                <p:oleObj name="Equation" r:id="rId21" imgW="514332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485163" y="3800891"/>
                        <a:ext cx="4564062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Arrow Connector 49"/>
          <p:cNvCxnSpPr/>
          <p:nvPr/>
        </p:nvCxnSpPr>
        <p:spPr>
          <a:xfrm flipV="1">
            <a:off x="8991600" y="6818300"/>
            <a:ext cx="1600200" cy="1996481"/>
          </a:xfrm>
          <a:prstGeom prst="straightConnector1">
            <a:avLst/>
          </a:prstGeom>
          <a:ln w="5715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07745" y="9966655"/>
            <a:ext cx="8153400" cy="2276475"/>
            <a:chOff x="1784415" y="8867719"/>
            <a:chExt cx="8153400" cy="2276475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784415" y="9167146"/>
            <a:ext cx="8153400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351" name="Equation" r:id="rId23" imgW="8153280" imgH="1600200" progId="Equation.DSMT4">
                    <p:embed/>
                  </p:oleObj>
                </mc:Choice>
                <mc:Fallback>
                  <p:oleObj name="Equation" r:id="rId23" imgW="8153280" imgH="1600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784415" y="9167146"/>
                          <a:ext cx="8153400" cy="160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/>
            </p:nvPr>
          </p:nvGraphicFramePr>
          <p:xfrm>
            <a:off x="4366767" y="8867719"/>
            <a:ext cx="4564062" cy="227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352" name="Equation" r:id="rId25" imgW="5143320" imgH="2565360" progId="Equation.DSMT4">
                    <p:embed/>
                  </p:oleObj>
                </mc:Choice>
                <mc:Fallback>
                  <p:oleObj name="Equation" r:id="rId25" imgW="5143320" imgH="2565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366767" y="8867719"/>
                          <a:ext cx="4564062" cy="2276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Box 60"/>
          <p:cNvSpPr txBox="1"/>
          <p:nvPr/>
        </p:nvSpPr>
        <p:spPr>
          <a:xfrm>
            <a:off x="647537" y="3333659"/>
            <a:ext cx="2427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Arial Black" panose="020B0A04020102020204" pitchFamily="34" charset="0"/>
              </a:rPr>
              <a:t>INDUCTOR:</a:t>
            </a: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8389119" y="7070384"/>
          <a:ext cx="38481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3" name="Equation" r:id="rId26" imgW="3848040" imgH="1600200" progId="Equation.DSMT4">
                  <p:embed/>
                </p:oleObj>
              </mc:Choice>
              <mc:Fallback>
                <p:oleObj name="Equation" r:id="rId26" imgW="384804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389119" y="7070384"/>
                        <a:ext cx="38481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/>
          </p:nvPr>
        </p:nvGraphicFramePr>
        <p:xfrm>
          <a:off x="13832286" y="8628233"/>
          <a:ext cx="41783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4" name="Equation" r:id="rId28" imgW="4178160" imgH="1549080" progId="Equation.DSMT4">
                  <p:embed/>
                </p:oleObj>
              </mc:Choice>
              <mc:Fallback>
                <p:oleObj name="Equation" r:id="rId28" imgW="417816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3832286" y="8628233"/>
                        <a:ext cx="41783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52843"/>
              </p:ext>
            </p:extLst>
          </p:nvPr>
        </p:nvGraphicFramePr>
        <p:xfrm>
          <a:off x="3026774" y="13337559"/>
          <a:ext cx="4564062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5" name="Equation" r:id="rId30" imgW="5143320" imgH="2565360" progId="Equation.DSMT4">
                  <p:embed/>
                </p:oleObj>
              </mc:Choice>
              <mc:Fallback>
                <p:oleObj name="Equation" r:id="rId30" imgW="514332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026774" y="13337559"/>
                        <a:ext cx="4564062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570053"/>
              </p:ext>
            </p:extLst>
          </p:nvPr>
        </p:nvGraphicFramePr>
        <p:xfrm>
          <a:off x="609600" y="13725525"/>
          <a:ext cx="24765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6" name="Equation" r:id="rId32" imgW="2476440" imgH="1549080" progId="Equation.DSMT4">
                  <p:embed/>
                </p:oleObj>
              </mc:Choice>
              <mc:Fallback>
                <p:oleObj name="Equation" r:id="rId32" imgW="247644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09600" y="13725525"/>
                        <a:ext cx="24765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156440"/>
              </p:ext>
            </p:extLst>
          </p:nvPr>
        </p:nvGraphicFramePr>
        <p:xfrm>
          <a:off x="7677150" y="13725525"/>
          <a:ext cx="57023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7" name="Equation" r:id="rId34" imgW="5702040" imgH="1549080" progId="Equation.DSMT4">
                  <p:embed/>
                </p:oleObj>
              </mc:Choice>
              <mc:Fallback>
                <p:oleObj name="Equation" r:id="rId34" imgW="570204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677150" y="13725525"/>
                        <a:ext cx="57023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/>
          </p:nvPr>
        </p:nvGraphicFramePr>
        <p:xfrm>
          <a:off x="2728913" y="16094075"/>
          <a:ext cx="66802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8" name="Equation" r:id="rId36" imgW="6680160" imgH="1549080" progId="Equation.DSMT4">
                  <p:embed/>
                </p:oleObj>
              </mc:Choice>
              <mc:Fallback>
                <p:oleObj name="Equation" r:id="rId36" imgW="668016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728913" y="16094075"/>
                        <a:ext cx="66802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/>
          </p:nvPr>
        </p:nvGraphicFramePr>
        <p:xfrm>
          <a:off x="2747963" y="17989550"/>
          <a:ext cx="73787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9" name="Equation" r:id="rId38" imgW="7378560" imgH="1549080" progId="Equation.DSMT4">
                  <p:embed/>
                </p:oleObj>
              </mc:Choice>
              <mc:Fallback>
                <p:oleObj name="Equation" r:id="rId38" imgW="737856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747963" y="17989550"/>
                        <a:ext cx="73787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/>
          </p:nvPr>
        </p:nvGraphicFramePr>
        <p:xfrm>
          <a:off x="2730040" y="19787617"/>
          <a:ext cx="24511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0" name="Equation" r:id="rId40" imgW="2450880" imgH="1549080" progId="Equation.DSMT4">
                  <p:embed/>
                </p:oleObj>
              </mc:Choice>
              <mc:Fallback>
                <p:oleObj name="Equation" r:id="rId40" imgW="24508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730040" y="19787617"/>
                        <a:ext cx="24511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/>
          </p:nvPr>
        </p:nvGraphicFramePr>
        <p:xfrm>
          <a:off x="5307013" y="20216813"/>
          <a:ext cx="10629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1" name="Equation" r:id="rId42" imgW="10629720" imgH="711000" progId="Equation.DSMT4">
                  <p:embed/>
                </p:oleObj>
              </mc:Choice>
              <mc:Fallback>
                <p:oleObj name="Equation" r:id="rId42" imgW="106297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307013" y="20216813"/>
                        <a:ext cx="106299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/>
          </p:nvPr>
        </p:nvGraphicFramePr>
        <p:xfrm>
          <a:off x="2778442" y="21604685"/>
          <a:ext cx="24511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2" name="Equation" r:id="rId44" imgW="2450880" imgH="1549080" progId="Equation.DSMT4">
                  <p:embed/>
                </p:oleObj>
              </mc:Choice>
              <mc:Fallback>
                <p:oleObj name="Equation" r:id="rId44" imgW="24508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778442" y="21604685"/>
                        <a:ext cx="24511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/>
          </p:nvPr>
        </p:nvGraphicFramePr>
        <p:xfrm>
          <a:off x="5360988" y="22010688"/>
          <a:ext cx="7823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3" name="Equation" r:id="rId45" imgW="7823160" imgH="711000" progId="Equation.DSMT4">
                  <p:embed/>
                </p:oleObj>
              </mc:Choice>
              <mc:Fallback>
                <p:oleObj name="Equation" r:id="rId45" imgW="78231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360988" y="22010688"/>
                        <a:ext cx="78232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/>
          </p:nvPr>
        </p:nvGraphicFramePr>
        <p:xfrm>
          <a:off x="998538" y="12439650"/>
          <a:ext cx="43608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4" name="Equation" r:id="rId47" imgW="1726920" imgH="241200" progId="Equation.DSMT4">
                  <p:embed/>
                </p:oleObj>
              </mc:Choice>
              <mc:Fallback>
                <p:oleObj name="Equation" r:id="rId47" imgW="1726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998538" y="12439650"/>
                        <a:ext cx="43608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ight Brace 76"/>
          <p:cNvSpPr/>
          <p:nvPr/>
        </p:nvSpPr>
        <p:spPr>
          <a:xfrm rot="-5400000" flipH="1">
            <a:off x="11038315" y="13465718"/>
            <a:ext cx="515252" cy="4231974"/>
          </a:xfrm>
          <a:prstGeom prst="rightBrace">
            <a:avLst>
              <a:gd name="adj1" fmla="val 23074"/>
              <a:gd name="adj2" fmla="val 50000"/>
            </a:avLst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10010218" y="15876360"/>
            <a:ext cx="785037" cy="662979"/>
          </a:xfrm>
          <a:prstGeom prst="straightConnector1">
            <a:avLst/>
          </a:prstGeom>
          <a:ln w="5715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8772842" y="20101024"/>
            <a:ext cx="852079" cy="826652"/>
          </a:xfrm>
          <a:prstGeom prst="straightConnector1">
            <a:avLst/>
          </a:prstGeom>
          <a:ln w="5715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flipH="1">
            <a:off x="9625176" y="19356983"/>
            <a:ext cx="685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50AEE"/>
                </a:solidFill>
              </a:rPr>
              <a:t>0</a:t>
            </a:r>
          </a:p>
        </p:txBody>
      </p:sp>
      <p:sp>
        <p:nvSpPr>
          <p:cNvPr id="84" name="TextBox 83"/>
          <p:cNvSpPr txBox="1"/>
          <p:nvPr/>
        </p:nvSpPr>
        <p:spPr>
          <a:xfrm flipH="1">
            <a:off x="10728710" y="6217757"/>
            <a:ext cx="685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50AEE"/>
                </a:solidFill>
              </a:rPr>
              <a:t>0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5959895" y="21689280"/>
            <a:ext cx="1743869" cy="1380209"/>
          </a:xfrm>
          <a:prstGeom prst="straightConnector1">
            <a:avLst/>
          </a:prstGeom>
          <a:ln w="5715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9007243" y="21714680"/>
            <a:ext cx="1743869" cy="1380209"/>
          </a:xfrm>
          <a:prstGeom prst="straightConnector1">
            <a:avLst/>
          </a:prstGeom>
          <a:ln w="5715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477442" y="22011410"/>
            <a:ext cx="2680469" cy="0"/>
          </a:xfrm>
          <a:prstGeom prst="line">
            <a:avLst/>
          </a:prstGeom>
          <a:ln w="57150">
            <a:solidFill>
              <a:srgbClr val="66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30929" y="21150955"/>
            <a:ext cx="1355731" cy="707886"/>
          </a:xfrm>
          <a:prstGeom prst="rect">
            <a:avLst/>
          </a:prstGeom>
          <a:ln w="57150">
            <a:solidFill>
              <a:srgbClr val="66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9900"/>
                </a:solidFill>
                <a:sym typeface="Symbol" panose="05050102010706020507" pitchFamily="18" charset="2"/>
              </a:rPr>
              <a:t> = 0</a:t>
            </a:r>
            <a:endParaRPr lang="en-US" sz="4000" dirty="0">
              <a:solidFill>
                <a:srgbClr val="669900"/>
              </a:solidFill>
            </a:endParaRP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27725"/>
              </p:ext>
            </p:extLst>
          </p:nvPr>
        </p:nvGraphicFramePr>
        <p:xfrm>
          <a:off x="3449638" y="23856156"/>
          <a:ext cx="4564062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5" name="Equation" r:id="rId49" imgW="5143320" imgH="2565360" progId="Equation.DSMT4">
                  <p:embed/>
                </p:oleObj>
              </mc:Choice>
              <mc:Fallback>
                <p:oleObj name="Equation" r:id="rId49" imgW="514332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449638" y="23856156"/>
                        <a:ext cx="4564062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352712"/>
              </p:ext>
            </p:extLst>
          </p:nvPr>
        </p:nvGraphicFramePr>
        <p:xfrm>
          <a:off x="1054100" y="24244300"/>
          <a:ext cx="2260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6" name="Equation" r:id="rId50" imgW="2260440" imgH="1549080" progId="Equation.DSMT4">
                  <p:embed/>
                </p:oleObj>
              </mc:Choice>
              <mc:Fallback>
                <p:oleObj name="Equation" r:id="rId50" imgW="226044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054100" y="24244300"/>
                        <a:ext cx="22606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104685"/>
              </p:ext>
            </p:extLst>
          </p:nvPr>
        </p:nvGraphicFramePr>
        <p:xfrm>
          <a:off x="8128000" y="24244300"/>
          <a:ext cx="59309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7" name="Equation" r:id="rId52" imgW="5930640" imgH="1549080" progId="Equation.DSMT4">
                  <p:embed/>
                </p:oleObj>
              </mc:Choice>
              <mc:Fallback>
                <p:oleObj name="Equation" r:id="rId52" imgW="593064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8128000" y="24244300"/>
                        <a:ext cx="59309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896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9532" y="25455734"/>
            <a:ext cx="4114800" cy="1460500"/>
          </a:xfrm>
        </p:spPr>
        <p:txBody>
          <a:bodyPr/>
          <a:lstStyle/>
          <a:p>
            <a:fld id="{7DCB36BB-A24C-4D59-B967-EFD9A62DEAC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6649700" y="4257771"/>
            <a:ext cx="762000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8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1306266" algn="l" rtl="0" eaLnBrk="0" fontAlgn="base" hangingPunct="0">
              <a:spcBef>
                <a:spcPct val="0"/>
              </a:spcBef>
              <a:spcAft>
                <a:spcPct val="0"/>
              </a:spcAft>
              <a:defRPr sz="6857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2612532" algn="l" rtl="0" eaLnBrk="0" fontAlgn="base" hangingPunct="0">
              <a:spcBef>
                <a:spcPct val="0"/>
              </a:spcBef>
              <a:spcAft>
                <a:spcPct val="0"/>
              </a:spcAft>
              <a:defRPr sz="6857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3918798" algn="l" rtl="0" eaLnBrk="0" fontAlgn="base" hangingPunct="0">
              <a:spcBef>
                <a:spcPct val="0"/>
              </a:spcBef>
              <a:spcAft>
                <a:spcPct val="0"/>
              </a:spcAft>
              <a:defRPr sz="6857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5225064" algn="l" rtl="0" eaLnBrk="0" fontAlgn="base" hangingPunct="0">
              <a:spcBef>
                <a:spcPct val="0"/>
              </a:spcBef>
              <a:spcAft>
                <a:spcPct val="0"/>
              </a:spcAft>
              <a:defRPr sz="6857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6531331" algn="l" defTabSz="2612532" rtl="0" eaLnBrk="1" latinLnBrk="0" hangingPunct="1">
              <a:defRPr sz="6857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7837597" algn="l" defTabSz="2612532" rtl="0" eaLnBrk="1" latinLnBrk="0" hangingPunct="1">
              <a:defRPr sz="6857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9143863" algn="l" defTabSz="2612532" rtl="0" eaLnBrk="1" latinLnBrk="0" hangingPunct="1">
              <a:defRPr sz="6857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10450129" algn="l" defTabSz="2612532" rtl="0" eaLnBrk="1" latinLnBrk="0" hangingPunct="1">
              <a:defRPr sz="6857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78121B0E-006D-4D1E-A2A2-FA4E5A6358B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846946"/>
              </p:ext>
            </p:extLst>
          </p:nvPr>
        </p:nvGraphicFramePr>
        <p:xfrm>
          <a:off x="477838" y="1012825"/>
          <a:ext cx="53213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4" name="Equation" r:id="rId3" imgW="5321160" imgH="1600200" progId="Equation.DSMT4">
                  <p:embed/>
                </p:oleObj>
              </mc:Choice>
              <mc:Fallback>
                <p:oleObj name="Equation" r:id="rId3" imgW="532116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838" y="1012825"/>
                        <a:ext cx="53213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48041"/>
              </p:ext>
            </p:extLst>
          </p:nvPr>
        </p:nvGraphicFramePr>
        <p:xfrm>
          <a:off x="5896591" y="972050"/>
          <a:ext cx="4089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5" name="Equation" r:id="rId5" imgW="4089240" imgH="1600200" progId="Equation.DSMT4">
                  <p:embed/>
                </p:oleObj>
              </mc:Choice>
              <mc:Fallback>
                <p:oleObj name="Equation" r:id="rId5" imgW="408924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6591" y="972050"/>
                        <a:ext cx="40894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72528"/>
              </p:ext>
            </p:extLst>
          </p:nvPr>
        </p:nvGraphicFramePr>
        <p:xfrm>
          <a:off x="10194461" y="1025822"/>
          <a:ext cx="6045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6" name="Equation" r:id="rId7" imgW="6045120" imgH="1600200" progId="Equation.DSMT4">
                  <p:embed/>
                </p:oleObj>
              </mc:Choice>
              <mc:Fallback>
                <p:oleObj name="Equation" r:id="rId7" imgW="604512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94461" y="1025822"/>
                        <a:ext cx="60452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28600" y="838200"/>
            <a:ext cx="17754600" cy="4372806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860640"/>
              </p:ext>
            </p:extLst>
          </p:nvPr>
        </p:nvGraphicFramePr>
        <p:xfrm>
          <a:off x="5547745" y="3108434"/>
          <a:ext cx="12153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7" name="Equation" r:id="rId9" imgW="12153600" imgH="1777680" progId="Equation.DSMT4">
                  <p:embed/>
                </p:oleObj>
              </mc:Choice>
              <mc:Fallback>
                <p:oleObj name="Equation" r:id="rId9" imgW="1215360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47745" y="3108434"/>
                        <a:ext cx="121539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021898"/>
              </p:ext>
            </p:extLst>
          </p:nvPr>
        </p:nvGraphicFramePr>
        <p:xfrm>
          <a:off x="8919595" y="3222734"/>
          <a:ext cx="70231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8" name="Equation" r:id="rId11" imgW="7022880" imgH="1549080" progId="Equation.DSMT4">
                  <p:embed/>
                </p:oleObj>
              </mc:Choice>
              <mc:Fallback>
                <p:oleObj name="Equation" r:id="rId11" imgW="70228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19595" y="3222734"/>
                        <a:ext cx="70231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39990"/>
              </p:ext>
            </p:extLst>
          </p:nvPr>
        </p:nvGraphicFramePr>
        <p:xfrm>
          <a:off x="11248458" y="2859196"/>
          <a:ext cx="45529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9" name="Equation" r:id="rId13" imgW="5130720" imgH="2565360" progId="Equation.DSMT4">
                  <p:embed/>
                </p:oleObj>
              </mc:Choice>
              <mc:Fallback>
                <p:oleObj name="Equation" r:id="rId13" imgW="513072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248458" y="2859196"/>
                        <a:ext cx="455295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47145"/>
              </p:ext>
            </p:extLst>
          </p:nvPr>
        </p:nvGraphicFramePr>
        <p:xfrm>
          <a:off x="1124358" y="5585507"/>
          <a:ext cx="59309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0" name="Equation" r:id="rId15" imgW="5930640" imgH="1803240" progId="Equation.DSMT4">
                  <p:embed/>
                </p:oleObj>
              </mc:Choice>
              <mc:Fallback>
                <p:oleObj name="Equation" r:id="rId15" imgW="593064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24358" y="5585507"/>
                        <a:ext cx="59309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84703" y="4855899"/>
            <a:ext cx="33433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Inductor, Transformer V 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54412"/>
              </p:ext>
            </p:extLst>
          </p:nvPr>
        </p:nvGraphicFramePr>
        <p:xfrm>
          <a:off x="7538591" y="5604011"/>
          <a:ext cx="37465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1" name="Equation" r:id="rId17" imgW="3746160" imgH="1803240" progId="Equation.DSMT4">
                  <p:embed/>
                </p:oleObj>
              </mc:Choice>
              <mc:Fallback>
                <p:oleObj name="Equation" r:id="rId17" imgW="374616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38591" y="5604011"/>
                        <a:ext cx="37465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7970"/>
              </p:ext>
            </p:extLst>
          </p:nvPr>
        </p:nvGraphicFramePr>
        <p:xfrm>
          <a:off x="12750800" y="21686838"/>
          <a:ext cx="49911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2" name="Equation" r:id="rId19" imgW="4991040" imgH="1803240" progId="Equation.DSMT4">
                  <p:embed/>
                </p:oleObj>
              </mc:Choice>
              <mc:Fallback>
                <p:oleObj name="Equation" r:id="rId19" imgW="499104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750800" y="21686838"/>
                        <a:ext cx="49911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Brace 25"/>
          <p:cNvSpPr/>
          <p:nvPr/>
        </p:nvSpPr>
        <p:spPr>
          <a:xfrm rot="5400000">
            <a:off x="3763029" y="6034518"/>
            <a:ext cx="599293" cy="2750167"/>
          </a:xfrm>
          <a:prstGeom prst="rightBrace">
            <a:avLst>
              <a:gd name="adj1" fmla="val 20979"/>
              <a:gd name="adj2" fmla="val 48712"/>
            </a:avLst>
          </a:prstGeom>
          <a:ln w="571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57176" y="7461584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cript MT Bold" panose="03040602040607080904" pitchFamily="66" charset="0"/>
              </a:rPr>
              <a:t>P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96271"/>
              </p:ext>
            </p:extLst>
          </p:nvPr>
        </p:nvGraphicFramePr>
        <p:xfrm>
          <a:off x="1244600" y="10299700"/>
          <a:ext cx="117348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3" name="Equation" r:id="rId21" imgW="11734560" imgH="1803240" progId="Equation.DSMT4">
                  <p:embed/>
                </p:oleObj>
              </mc:Choice>
              <mc:Fallback>
                <p:oleObj name="Equation" r:id="rId21" imgW="1173456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44600" y="10299700"/>
                        <a:ext cx="117348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Brace 29"/>
          <p:cNvSpPr/>
          <p:nvPr/>
        </p:nvSpPr>
        <p:spPr>
          <a:xfrm rot="5400000">
            <a:off x="3546297" y="11158715"/>
            <a:ext cx="599293" cy="2208664"/>
          </a:xfrm>
          <a:prstGeom prst="rightBrace">
            <a:avLst>
              <a:gd name="adj1" fmla="val 20979"/>
              <a:gd name="adj2" fmla="val 48712"/>
            </a:avLst>
          </a:prstGeom>
          <a:ln w="571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43546" y="12469638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cript MT Bold" panose="03040602040607080904" pitchFamily="66" charset="0"/>
              </a:rPr>
              <a:t>Q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69445" y="9570092"/>
            <a:ext cx="916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800000"/>
                </a:solidFill>
                <a:latin typeface="+mn-lt"/>
              </a:rPr>
              <a:t>V</a:t>
            </a:r>
            <a:r>
              <a:rPr lang="en-US" sz="2400" b="1" baseline="-25000" dirty="0" err="1">
                <a:solidFill>
                  <a:srgbClr val="800000"/>
                </a:solidFill>
                <a:latin typeface="+mn-lt"/>
              </a:rPr>
              <a:t>term</a:t>
            </a:r>
            <a:r>
              <a:rPr lang="en-US" sz="2400" b="1" dirty="0">
                <a:solidFill>
                  <a:srgbClr val="800000"/>
                </a:solidFill>
                <a:latin typeface="+mn-lt"/>
              </a:rPr>
              <a:t> 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26052"/>
              </p:ext>
            </p:extLst>
          </p:nvPr>
        </p:nvGraphicFramePr>
        <p:xfrm>
          <a:off x="1367007" y="15545804"/>
          <a:ext cx="10007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4" name="Equation" r:id="rId23" imgW="10007280" imgH="1803240" progId="Equation.DSMT4">
                  <p:embed/>
                </p:oleObj>
              </mc:Choice>
              <mc:Fallback>
                <p:oleObj name="Equation" r:id="rId23" imgW="1000728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367007" y="15545804"/>
                        <a:ext cx="100076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Brace 33"/>
          <p:cNvSpPr/>
          <p:nvPr/>
        </p:nvSpPr>
        <p:spPr>
          <a:xfrm rot="5400000">
            <a:off x="13120494" y="15894881"/>
            <a:ext cx="415377" cy="2756834"/>
          </a:xfrm>
          <a:prstGeom prst="rightBrace">
            <a:avLst>
              <a:gd name="adj1" fmla="val 20979"/>
              <a:gd name="adj2" fmla="val 48712"/>
            </a:avLst>
          </a:prstGeom>
          <a:ln w="571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560597" y="17594223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cript MT Bold" panose="03040602040607080904" pitchFamily="66" charset="0"/>
              </a:rPr>
              <a:t>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91406" y="14965854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V</a:t>
            </a:r>
            <a:r>
              <a:rPr lang="en-US" sz="2400" b="1" baseline="-25000" dirty="0">
                <a:solidFill>
                  <a:srgbClr val="800000"/>
                </a:solidFill>
                <a:latin typeface="+mn-lt"/>
              </a:rPr>
              <a:t>R</a:t>
            </a:r>
            <a:r>
              <a:rPr lang="en-US" sz="2400" b="1" dirty="0">
                <a:solidFill>
                  <a:srgbClr val="800000"/>
                </a:solidFill>
                <a:latin typeface="+mn-lt"/>
              </a:rPr>
              <a:t> 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26541"/>
              </p:ext>
            </p:extLst>
          </p:nvPr>
        </p:nvGraphicFramePr>
        <p:xfrm>
          <a:off x="11479949" y="15545172"/>
          <a:ext cx="4064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5" name="Equation" r:id="rId25" imgW="4063680" imgH="1676160" progId="Equation.DSMT4">
                  <p:embed/>
                </p:oleObj>
              </mc:Choice>
              <mc:Fallback>
                <p:oleObj name="Equation" r:id="rId25" imgW="406368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479949" y="15545172"/>
                        <a:ext cx="40640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362401"/>
              </p:ext>
            </p:extLst>
          </p:nvPr>
        </p:nvGraphicFramePr>
        <p:xfrm>
          <a:off x="7725610" y="12776038"/>
          <a:ext cx="9855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6" name="Equation" r:id="rId27" imgW="9855000" imgH="2031840" progId="Equation.DSMT4">
                  <p:embed/>
                </p:oleObj>
              </mc:Choice>
              <mc:Fallback>
                <p:oleObj name="Equation" r:id="rId27" imgW="985500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725610" y="12776038"/>
                        <a:ext cx="9855200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Arrow 38"/>
          <p:cNvSpPr/>
          <p:nvPr/>
        </p:nvSpPr>
        <p:spPr>
          <a:xfrm>
            <a:off x="11818185" y="6171223"/>
            <a:ext cx="8350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6087162" y="13586661"/>
            <a:ext cx="8350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661087"/>
              </p:ext>
            </p:extLst>
          </p:nvPr>
        </p:nvGraphicFramePr>
        <p:xfrm>
          <a:off x="12771705" y="18494443"/>
          <a:ext cx="4635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7" name="Equation" r:id="rId29" imgW="4635360" imgH="1688760" progId="Equation.DSMT4">
                  <p:embed/>
                </p:oleObj>
              </mc:Choice>
              <mc:Fallback>
                <p:oleObj name="Equation" r:id="rId29" imgW="463536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2771705" y="18494443"/>
                        <a:ext cx="4635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Arrow 42"/>
          <p:cNvSpPr/>
          <p:nvPr/>
        </p:nvSpPr>
        <p:spPr>
          <a:xfrm>
            <a:off x="11657278" y="19110393"/>
            <a:ext cx="8350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67283"/>
              </p:ext>
            </p:extLst>
          </p:nvPr>
        </p:nvGraphicFramePr>
        <p:xfrm>
          <a:off x="1460500" y="21686838"/>
          <a:ext cx="112903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8" name="Equation" r:id="rId31" imgW="11289960" imgH="1803240" progId="Equation.DSMT4">
                  <p:embed/>
                </p:oleObj>
              </mc:Choice>
              <mc:Fallback>
                <p:oleObj name="Equation" r:id="rId31" imgW="1128996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460500" y="21686838"/>
                        <a:ext cx="112903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882354"/>
              </p:ext>
            </p:extLst>
          </p:nvPr>
        </p:nvGraphicFramePr>
        <p:xfrm>
          <a:off x="6496050" y="21450480"/>
          <a:ext cx="45529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9" name="Equation" r:id="rId33" imgW="5130720" imgH="2565360" progId="Equation.DSMT4">
                  <p:embed/>
                </p:oleObj>
              </mc:Choice>
              <mc:Fallback>
                <p:oleObj name="Equation" r:id="rId33" imgW="513072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96050" y="21450480"/>
                        <a:ext cx="455295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426178" y="20965941"/>
            <a:ext cx="257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Inductor, Speed V  </a:t>
            </a:r>
          </a:p>
        </p:txBody>
      </p:sp>
      <p:sp>
        <p:nvSpPr>
          <p:cNvPr id="49" name="Right Brace 48"/>
          <p:cNvSpPr/>
          <p:nvPr/>
        </p:nvSpPr>
        <p:spPr>
          <a:xfrm rot="5400000">
            <a:off x="7270806" y="20213010"/>
            <a:ext cx="1969661" cy="7388256"/>
          </a:xfrm>
          <a:prstGeom prst="rightBrace">
            <a:avLst>
              <a:gd name="adj1" fmla="val 20979"/>
              <a:gd name="adj2" fmla="val 48712"/>
            </a:avLst>
          </a:prstGeom>
          <a:ln w="571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33922" y="24089300"/>
            <a:ext cx="60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cript MT Bold" panose="03040602040607080904" pitchFamily="66" charset="0"/>
              </a:rPr>
              <a:t>S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82227"/>
              </p:ext>
            </p:extLst>
          </p:nvPr>
        </p:nvGraphicFramePr>
        <p:xfrm>
          <a:off x="10820400" y="23850600"/>
          <a:ext cx="60579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0" name="Equation" r:id="rId34" imgW="6057720" imgH="3352680" progId="Equation.DSMT4">
                  <p:embed/>
                </p:oleObj>
              </mc:Choice>
              <mc:Fallback>
                <p:oleObj name="Equation" r:id="rId34" imgW="6057720" imgH="335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820400" y="23850600"/>
                        <a:ext cx="60579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ight Arrow 52"/>
          <p:cNvSpPr/>
          <p:nvPr/>
        </p:nvSpPr>
        <p:spPr>
          <a:xfrm>
            <a:off x="9601852" y="24733824"/>
            <a:ext cx="8350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234394"/>
              </p:ext>
            </p:extLst>
          </p:nvPr>
        </p:nvGraphicFramePr>
        <p:xfrm>
          <a:off x="2741612" y="25455734"/>
          <a:ext cx="6554788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1" name="Equation" r:id="rId36" imgW="7670520" imgH="1650960" progId="Equation.DSMT4">
                  <p:embed/>
                </p:oleObj>
              </mc:Choice>
              <mc:Fallback>
                <p:oleObj name="Equation" r:id="rId36" imgW="7670520" imgH="1650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2" y="25455734"/>
                        <a:ext cx="6554788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2574131" y="25398030"/>
            <a:ext cx="6889750" cy="1741876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321582"/>
              </p:ext>
            </p:extLst>
          </p:nvPr>
        </p:nvGraphicFramePr>
        <p:xfrm>
          <a:off x="11818185" y="7118675"/>
          <a:ext cx="6128770" cy="202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2" name="Equation" r:id="rId38" imgW="6159240" imgH="2031840" progId="Equation.DSMT4">
                  <p:embed/>
                </p:oleObj>
              </mc:Choice>
              <mc:Fallback>
                <p:oleObj name="Equation" r:id="rId38" imgW="615924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818185" y="7118675"/>
                        <a:ext cx="6128770" cy="202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434628"/>
              </p:ext>
            </p:extLst>
          </p:nvPr>
        </p:nvGraphicFramePr>
        <p:xfrm>
          <a:off x="1701747" y="18452288"/>
          <a:ext cx="6467475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3" name="Equation" r:id="rId40" imgW="7569000" imgH="2197080" progId="Equation.DSMT4">
                  <p:embed/>
                </p:oleObj>
              </mc:Choice>
              <mc:Fallback>
                <p:oleObj name="Equation" r:id="rId40" imgW="7569000" imgH="2197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747" y="18452288"/>
                        <a:ext cx="6467475" cy="18780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657939" y="17924584"/>
            <a:ext cx="210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Model Scaling  </a:t>
            </a:r>
          </a:p>
        </p:txBody>
      </p:sp>
      <p:cxnSp>
        <p:nvCxnSpPr>
          <p:cNvPr id="14" name="Curved Connector 13"/>
          <p:cNvCxnSpPr/>
          <p:nvPr/>
        </p:nvCxnSpPr>
        <p:spPr>
          <a:xfrm rot="5400000">
            <a:off x="2151893" y="24595283"/>
            <a:ext cx="2485845" cy="79421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3450724" y="22640402"/>
            <a:ext cx="392660" cy="1420244"/>
          </a:xfrm>
          <a:prstGeom prst="rightBrace">
            <a:avLst>
              <a:gd name="adj1" fmla="val 20979"/>
              <a:gd name="adj2" fmla="val 48712"/>
            </a:avLst>
          </a:prstGeom>
          <a:ln w="571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38432" y="23896764"/>
            <a:ext cx="1401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scaled </a:t>
            </a:r>
            <a:r>
              <a:rPr lang="en-US" sz="2400" b="1" dirty="0">
                <a:solidFill>
                  <a:srgbClr val="800000"/>
                </a:solidFill>
                <a:latin typeface="Symbol" panose="05050102010706020507" pitchFamily="18" charset="2"/>
              </a:rPr>
              <a:t>w</a:t>
            </a:r>
            <a:r>
              <a:rPr lang="en-US" sz="2400" b="1" dirty="0">
                <a:solidFill>
                  <a:srgbClr val="800000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7332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829" y="25984200"/>
            <a:ext cx="4114800" cy="1460500"/>
          </a:xfrm>
        </p:spPr>
        <p:txBody>
          <a:bodyPr/>
          <a:lstStyle/>
          <a:p>
            <a:fld id="{7DCB36BB-A24C-4D59-B967-EFD9A62DEAC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738142"/>
              </p:ext>
            </p:extLst>
          </p:nvPr>
        </p:nvGraphicFramePr>
        <p:xfrm>
          <a:off x="1880474" y="19283436"/>
          <a:ext cx="104092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8" name="Equation" r:id="rId3" imgW="11442600" imgH="1320480" progId="Equation.DSMT4">
                  <p:embed/>
                </p:oleObj>
              </mc:Choice>
              <mc:Fallback>
                <p:oleObj name="Equation" r:id="rId3" imgW="1144260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0474" y="19283436"/>
                        <a:ext cx="10409238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529036"/>
              </p:ext>
            </p:extLst>
          </p:nvPr>
        </p:nvGraphicFramePr>
        <p:xfrm>
          <a:off x="12381091" y="19443099"/>
          <a:ext cx="3744020" cy="92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9" name="Equation" r:id="rId5" imgW="4165560" imgH="1091880" progId="Equation.DSMT4">
                  <p:embed/>
                </p:oleObj>
              </mc:Choice>
              <mc:Fallback>
                <p:oleObj name="Equation" r:id="rId5" imgW="416556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81091" y="19443099"/>
                        <a:ext cx="3744020" cy="92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05070"/>
              </p:ext>
            </p:extLst>
          </p:nvPr>
        </p:nvGraphicFramePr>
        <p:xfrm>
          <a:off x="2064458" y="24346650"/>
          <a:ext cx="80772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0" name="Equation" r:id="rId7" imgW="10109160" imgH="1155600" progId="Equation.DSMT4">
                  <p:embed/>
                </p:oleObj>
              </mc:Choice>
              <mc:Fallback>
                <p:oleObj name="Equation" r:id="rId7" imgW="1010916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4458" y="24346650"/>
                        <a:ext cx="8077200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897234"/>
              </p:ext>
            </p:extLst>
          </p:nvPr>
        </p:nvGraphicFramePr>
        <p:xfrm>
          <a:off x="1695282" y="15505829"/>
          <a:ext cx="900747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1" name="Equation" r:id="rId9" imgW="11417040" imgH="1180800" progId="Equation.DSMT4">
                  <p:embed/>
                </p:oleObj>
              </mc:Choice>
              <mc:Fallback>
                <p:oleObj name="Equation" r:id="rId9" imgW="1141704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5282" y="15505829"/>
                        <a:ext cx="9007475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553387"/>
              </p:ext>
            </p:extLst>
          </p:nvPr>
        </p:nvGraphicFramePr>
        <p:xfrm>
          <a:off x="5492916" y="16620516"/>
          <a:ext cx="23018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2" name="Equation" r:id="rId11" imgW="2705040" imgH="1041120" progId="Equation.DSMT4">
                  <p:embed/>
                </p:oleObj>
              </mc:Choice>
              <mc:Fallback>
                <p:oleObj name="Equation" r:id="rId11" imgW="27050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92916" y="16620516"/>
                        <a:ext cx="230187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16899"/>
              </p:ext>
            </p:extLst>
          </p:nvPr>
        </p:nvGraphicFramePr>
        <p:xfrm>
          <a:off x="7846065" y="16598338"/>
          <a:ext cx="9272588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3" name="Equation" r:id="rId13" imgW="11709360" imgH="1320480" progId="Equation.DSMT4">
                  <p:embed/>
                </p:oleObj>
              </mc:Choice>
              <mc:Fallback>
                <p:oleObj name="Equation" r:id="rId13" imgW="1170936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46065" y="16598338"/>
                        <a:ext cx="9272588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424622"/>
              </p:ext>
            </p:extLst>
          </p:nvPr>
        </p:nvGraphicFramePr>
        <p:xfrm>
          <a:off x="5473532" y="17962881"/>
          <a:ext cx="599598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4" name="Equation" r:id="rId15" imgW="6845040" imgH="1041120" progId="Equation.DSMT4">
                  <p:embed/>
                </p:oleObj>
              </mc:Choice>
              <mc:Fallback>
                <p:oleObj name="Equation" r:id="rId15" imgW="68450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73532" y="17962881"/>
                        <a:ext cx="5995987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191673"/>
              </p:ext>
            </p:extLst>
          </p:nvPr>
        </p:nvGraphicFramePr>
        <p:xfrm>
          <a:off x="11634619" y="17949300"/>
          <a:ext cx="35941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5" name="Equation" r:id="rId17" imgW="4203360" imgH="1066680" progId="Equation.DSMT4">
                  <p:embed/>
                </p:oleObj>
              </mc:Choice>
              <mc:Fallback>
                <p:oleObj name="Equation" r:id="rId17" imgW="42033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634619" y="17949300"/>
                        <a:ext cx="35941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115508"/>
              </p:ext>
            </p:extLst>
          </p:nvPr>
        </p:nvGraphicFramePr>
        <p:xfrm>
          <a:off x="1763687" y="20553200"/>
          <a:ext cx="98266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6" name="Equation" r:id="rId19" imgW="11645640" imgH="1180800" progId="Equation.DSMT4">
                  <p:embed/>
                </p:oleObj>
              </mc:Choice>
              <mc:Fallback>
                <p:oleObj name="Equation" r:id="rId19" imgW="1164564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63687" y="20553200"/>
                        <a:ext cx="9826625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775135"/>
              </p:ext>
            </p:extLst>
          </p:nvPr>
        </p:nvGraphicFramePr>
        <p:xfrm>
          <a:off x="5526670" y="21721391"/>
          <a:ext cx="22923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7" name="Equation" r:id="rId21" imgW="3035160" imgH="1244520" progId="Equation.DSMT4">
                  <p:embed/>
                </p:oleObj>
              </mc:Choice>
              <mc:Fallback>
                <p:oleObj name="Equation" r:id="rId21" imgW="30351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26670" y="21721391"/>
                        <a:ext cx="22923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465795"/>
              </p:ext>
            </p:extLst>
          </p:nvPr>
        </p:nvGraphicFramePr>
        <p:xfrm>
          <a:off x="5714742" y="18910039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8" name="Equation" r:id="rId23" imgW="914400" imgH="336960" progId="Equation.DSMT4">
                  <p:embed/>
                </p:oleObj>
              </mc:Choice>
              <mc:Fallback>
                <p:oleObj name="Equation" r:id="rId23" imgW="914400" imgH="3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14742" y="18910039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29566"/>
              </p:ext>
            </p:extLst>
          </p:nvPr>
        </p:nvGraphicFramePr>
        <p:xfrm>
          <a:off x="7794701" y="21586533"/>
          <a:ext cx="885507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9" name="Equation" r:id="rId25" imgW="10896480" imgH="1549080" progId="Equation.DSMT4">
                  <p:embed/>
                </p:oleObj>
              </mc:Choice>
              <mc:Fallback>
                <p:oleObj name="Equation" r:id="rId25" imgW="108964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94701" y="21586533"/>
                        <a:ext cx="8855075" cy="125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934783"/>
              </p:ext>
            </p:extLst>
          </p:nvPr>
        </p:nvGraphicFramePr>
        <p:xfrm>
          <a:off x="5797351" y="23094701"/>
          <a:ext cx="55340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0" name="Equation" r:id="rId27" imgW="6858000" imgH="1244520" progId="Equation.DSMT4">
                  <p:embed/>
                </p:oleObj>
              </mc:Choice>
              <mc:Fallback>
                <p:oleObj name="Equation" r:id="rId27" imgW="68580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97351" y="23094701"/>
                        <a:ext cx="55340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832763"/>
              </p:ext>
            </p:extLst>
          </p:nvPr>
        </p:nvGraphicFramePr>
        <p:xfrm>
          <a:off x="11501238" y="23169811"/>
          <a:ext cx="38433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1" name="Equation" r:id="rId29" imgW="4165560" imgH="1091880" progId="Equation.DSMT4">
                  <p:embed/>
                </p:oleObj>
              </mc:Choice>
              <mc:Fallback>
                <p:oleObj name="Equation" r:id="rId29" imgW="416556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1501238" y="23169811"/>
                        <a:ext cx="3843337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13927134" y="13886261"/>
            <a:ext cx="677650" cy="11955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2299957" y="13847457"/>
            <a:ext cx="677650" cy="11955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29479" y="13951491"/>
            <a:ext cx="679641" cy="10651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961140" y="14343988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(21.1)</a:t>
            </a: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09625"/>
              </p:ext>
            </p:extLst>
          </p:nvPr>
        </p:nvGraphicFramePr>
        <p:xfrm>
          <a:off x="1799340" y="14001184"/>
          <a:ext cx="92106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2" name="Equation" r:id="rId31" imgW="11671200" imgH="1218960" progId="Equation.DSMT4">
                  <p:embed/>
                </p:oleObj>
              </mc:Choice>
              <mc:Fallback>
                <p:oleObj name="Equation" r:id="rId31" imgW="116712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799340" y="14001184"/>
                        <a:ext cx="9210675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015292"/>
              </p:ext>
            </p:extLst>
          </p:nvPr>
        </p:nvGraphicFramePr>
        <p:xfrm>
          <a:off x="11331466" y="13965854"/>
          <a:ext cx="3627436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3" name="Equation" r:id="rId33" imgW="4241520" imgH="1066680" progId="Equation.DSMT4">
                  <p:embed/>
                </p:oleObj>
              </mc:Choice>
              <mc:Fallback>
                <p:oleObj name="Equation" r:id="rId33" imgW="42415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1331466" y="13965854"/>
                        <a:ext cx="3627436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25945"/>
              </p:ext>
            </p:extLst>
          </p:nvPr>
        </p:nvGraphicFramePr>
        <p:xfrm>
          <a:off x="2031801" y="25521443"/>
          <a:ext cx="99758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4" name="Equation" r:id="rId35" imgW="12484080" imgH="1155600" progId="Equation.DSMT4">
                  <p:embed/>
                </p:oleObj>
              </mc:Choice>
              <mc:Fallback>
                <p:oleObj name="Equation" r:id="rId35" imgW="1248408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031801" y="25521443"/>
                        <a:ext cx="9975850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298544"/>
              </p:ext>
            </p:extLst>
          </p:nvPr>
        </p:nvGraphicFramePr>
        <p:xfrm>
          <a:off x="2162024" y="7952620"/>
          <a:ext cx="93091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5" name="Equation" r:id="rId37" imgW="11798280" imgH="1218960" progId="Equation.DSMT4">
                  <p:embed/>
                </p:oleObj>
              </mc:Choice>
              <mc:Fallback>
                <p:oleObj name="Equation" r:id="rId37" imgW="1179828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162024" y="7952620"/>
                        <a:ext cx="9309100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33426"/>
              </p:ext>
            </p:extLst>
          </p:nvPr>
        </p:nvGraphicFramePr>
        <p:xfrm>
          <a:off x="11493385" y="7980845"/>
          <a:ext cx="378936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6" name="Equation" r:id="rId39" imgW="4431960" imgH="1066680" progId="Equation.DSMT4">
                  <p:embed/>
                </p:oleObj>
              </mc:Choice>
              <mc:Fallback>
                <p:oleObj name="Equation" r:id="rId39" imgW="44319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1493385" y="7980845"/>
                        <a:ext cx="378936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183800"/>
              </p:ext>
            </p:extLst>
          </p:nvPr>
        </p:nvGraphicFramePr>
        <p:xfrm>
          <a:off x="2154122" y="9225445"/>
          <a:ext cx="105854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7" name="Equation" r:id="rId41" imgW="11633040" imgH="1320480" progId="Equation.DSMT4">
                  <p:embed/>
                </p:oleObj>
              </mc:Choice>
              <mc:Fallback>
                <p:oleObj name="Equation" r:id="rId41" imgW="1163304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154122" y="9225445"/>
                        <a:ext cx="1058545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2578"/>
              </p:ext>
            </p:extLst>
          </p:nvPr>
        </p:nvGraphicFramePr>
        <p:xfrm>
          <a:off x="12739572" y="9339744"/>
          <a:ext cx="38084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8" name="Equation" r:id="rId43" imgW="4343400" imgH="1091880" progId="Equation.DSMT4">
                  <p:embed/>
                </p:oleObj>
              </mc:Choice>
              <mc:Fallback>
                <p:oleObj name="Equation" r:id="rId43" imgW="434340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2739572" y="9339744"/>
                        <a:ext cx="3808412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228562"/>
              </p:ext>
            </p:extLst>
          </p:nvPr>
        </p:nvGraphicFramePr>
        <p:xfrm>
          <a:off x="2157297" y="10489095"/>
          <a:ext cx="89233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9" name="Equation" r:id="rId45" imgW="10667880" imgH="1155600" progId="Equation.DSMT4">
                  <p:embed/>
                </p:oleObj>
              </mc:Choice>
              <mc:Fallback>
                <p:oleObj name="Equation" r:id="rId45" imgW="1066788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57297" y="10489095"/>
                        <a:ext cx="8923338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852461" y="7696200"/>
            <a:ext cx="14787790" cy="3962400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98803" y="833431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(30)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3695" y="9528248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(31)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38142"/>
              </p:ext>
            </p:extLst>
          </p:nvPr>
        </p:nvGraphicFramePr>
        <p:xfrm>
          <a:off x="3725698" y="12147528"/>
          <a:ext cx="2503060" cy="101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0" name="Equation" r:id="rId47" imgW="2476440" imgH="1002960" progId="Equation.DSMT4">
                  <p:embed/>
                </p:oleObj>
              </mc:Choice>
              <mc:Fallback>
                <p:oleObj name="Equation" r:id="rId47" imgW="24764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725698" y="12147528"/>
                        <a:ext cx="2503060" cy="1014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005660" y="12065950"/>
            <a:ext cx="198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(24) (Theta shaft)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14236" y="11836290"/>
            <a:ext cx="3048000" cy="1641336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61050" y="19606243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(22.1)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55500" y="24564661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(23.1)</a:t>
            </a:r>
          </a:p>
        </p:txBody>
      </p:sp>
      <p:sp>
        <p:nvSpPr>
          <p:cNvPr id="42" name="Oval 41"/>
          <p:cNvSpPr/>
          <p:nvPr/>
        </p:nvSpPr>
        <p:spPr>
          <a:xfrm>
            <a:off x="12428750" y="2219589"/>
            <a:ext cx="677650" cy="11955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792684" y="2229053"/>
            <a:ext cx="677650" cy="11955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235537" y="2252587"/>
            <a:ext cx="673093" cy="11373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839299"/>
              </p:ext>
            </p:extLst>
          </p:nvPr>
        </p:nvGraphicFramePr>
        <p:xfrm>
          <a:off x="3324225" y="1084263"/>
          <a:ext cx="114363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1" name="Equation" r:id="rId49" imgW="12763440" imgH="1041120" progId="Equation.DSMT4">
                  <p:embed/>
                </p:oleObj>
              </mc:Choice>
              <mc:Fallback>
                <p:oleObj name="Equation" r:id="rId49" imgW="127634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324225" y="1084263"/>
                        <a:ext cx="1143635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279761"/>
              </p:ext>
            </p:extLst>
          </p:nvPr>
        </p:nvGraphicFramePr>
        <p:xfrm>
          <a:off x="7669213" y="2382838"/>
          <a:ext cx="76771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2" name="Equation" r:id="rId51" imgW="8686800" imgH="1041120" progId="Equation.DSMT4">
                  <p:embed/>
                </p:oleObj>
              </mc:Choice>
              <mc:Fallback>
                <p:oleObj name="Equation" r:id="rId51" imgW="86868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7669213" y="2382838"/>
                        <a:ext cx="767715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018877" y="1331021"/>
            <a:ext cx="115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(5.59.4)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64608" y="1409984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(19.1)</a:t>
            </a:r>
          </a:p>
        </p:txBody>
      </p:sp>
      <p:sp>
        <p:nvSpPr>
          <p:cNvPr id="63" name="Oval 62"/>
          <p:cNvSpPr/>
          <p:nvPr/>
        </p:nvSpPr>
        <p:spPr>
          <a:xfrm>
            <a:off x="12295176" y="4637411"/>
            <a:ext cx="677650" cy="11955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758859" y="4656630"/>
            <a:ext cx="649343" cy="11955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235537" y="4713519"/>
            <a:ext cx="624166" cy="10651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2487"/>
              </p:ext>
            </p:extLst>
          </p:nvPr>
        </p:nvGraphicFramePr>
        <p:xfrm>
          <a:off x="3251200" y="3632200"/>
          <a:ext cx="117109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3" name="Equation" r:id="rId53" imgW="12737880" imgH="1041120" progId="Equation.DSMT4">
                  <p:embed/>
                </p:oleObj>
              </mc:Choice>
              <mc:Fallback>
                <p:oleObj name="Equation" r:id="rId53" imgW="127378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3251200" y="3632200"/>
                        <a:ext cx="11710988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82228"/>
              </p:ext>
            </p:extLst>
          </p:nvPr>
        </p:nvGraphicFramePr>
        <p:xfrm>
          <a:off x="7885113" y="4821238"/>
          <a:ext cx="74326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4" name="Equation" r:id="rId55" imgW="8445240" imgH="1041120" progId="Equation.DSMT4">
                  <p:embed/>
                </p:oleObj>
              </mc:Choice>
              <mc:Fallback>
                <p:oleObj name="Equation" r:id="rId55" imgW="84452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885113" y="4821238"/>
                        <a:ext cx="7432675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1891741" y="3882359"/>
            <a:ext cx="115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(5.60.4)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64608" y="395464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(20.1)</a:t>
            </a:r>
          </a:p>
        </p:txBody>
      </p:sp>
      <p:sp>
        <p:nvSpPr>
          <p:cNvPr id="76" name="Oval 75"/>
          <p:cNvSpPr/>
          <p:nvPr/>
        </p:nvSpPr>
        <p:spPr>
          <a:xfrm>
            <a:off x="13040613" y="6195832"/>
            <a:ext cx="677650" cy="11955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1398528" y="6162483"/>
            <a:ext cx="723900" cy="11955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9749973" y="6243727"/>
            <a:ext cx="762000" cy="10651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55453"/>
              </p:ext>
            </p:extLst>
          </p:nvPr>
        </p:nvGraphicFramePr>
        <p:xfrm>
          <a:off x="3241641" y="6286850"/>
          <a:ext cx="10599791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5" name="Equation" r:id="rId57" imgW="11404440" imgH="1066680" progId="Equation.DSMT4">
                  <p:embed/>
                </p:oleObj>
              </mc:Choice>
              <mc:Fallback>
                <p:oleObj name="Equation" r:id="rId57" imgW="114044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241641" y="6286850"/>
                        <a:ext cx="10599791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964608" y="6569541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(25.1)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80474" y="954834"/>
            <a:ext cx="14482142" cy="6512766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905105" y="301515"/>
            <a:ext cx="244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KVL Equation TL 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931952" y="6503762"/>
            <a:ext cx="115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(5.33)</a:t>
            </a:r>
          </a:p>
        </p:txBody>
      </p:sp>
    </p:spTree>
    <p:extLst>
      <p:ext uri="{BB962C8B-B14F-4D97-AF65-F5344CB8AC3E}">
        <p14:creationId xmlns:p14="http://schemas.microsoft.com/office/powerpoint/2010/main" val="2349962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96608" y="418191"/>
            <a:ext cx="12304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en-US" sz="2400" dirty="0">
                <a:solidFill>
                  <a:prstClr val="black"/>
                </a:solidFill>
              </a:rPr>
              <a:t>Single-Machine-Resistive Load (</a:t>
            </a:r>
            <a:r>
              <a:rPr lang="en-US" altLang="en-US" sz="2400" dirty="0" err="1">
                <a:solidFill>
                  <a:prstClr val="black"/>
                </a:solidFill>
              </a:rPr>
              <a:t>Raskin</a:t>
            </a:r>
            <a:r>
              <a:rPr lang="en-US" altLang="en-US" sz="2400" dirty="0">
                <a:solidFill>
                  <a:prstClr val="black"/>
                </a:solidFill>
              </a:rPr>
              <a:t>) model,  Bus (Generator Notation) </a:t>
            </a:r>
            <a:r>
              <a:rPr lang="en-US" altLang="en-US" sz="2400" b="1" dirty="0">
                <a:solidFill>
                  <a:srgbClr val="C00000"/>
                </a:solidFill>
              </a:rPr>
              <a:t>Full Model (</a:t>
            </a:r>
            <a:r>
              <a:rPr lang="en-US" altLang="en-US" sz="2400" b="1" dirty="0">
                <a:solidFill>
                  <a:srgbClr val="C00000"/>
                </a:solidFill>
                <a:latin typeface="Symbol Tiger" panose="05050102010706020507" pitchFamily="18" charset="2"/>
              </a:rPr>
              <a:t>e</a:t>
            </a:r>
            <a:r>
              <a:rPr lang="en-US" altLang="en-US" sz="2400" b="1" dirty="0">
                <a:solidFill>
                  <a:srgbClr val="C00000"/>
                </a:solidFill>
              </a:rPr>
              <a:t>≠ 0)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02757"/>
              </p:ext>
            </p:extLst>
          </p:nvPr>
        </p:nvGraphicFramePr>
        <p:xfrm>
          <a:off x="14782800" y="5359973"/>
          <a:ext cx="20113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23" name="Equation" r:id="rId4" imgW="2400120" imgH="3784320" progId="Equation.DSMT4">
                  <p:embed/>
                </p:oleObj>
              </mc:Choice>
              <mc:Fallback>
                <p:oleObj name="Equation" r:id="rId4" imgW="2400120" imgH="378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2800" y="5359973"/>
                        <a:ext cx="2011363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803680"/>
              </p:ext>
            </p:extLst>
          </p:nvPr>
        </p:nvGraphicFramePr>
        <p:xfrm>
          <a:off x="14476151" y="10026882"/>
          <a:ext cx="1943100" cy="230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24" name="Equation" r:id="rId6" imgW="2273040" imgH="2692080" progId="Equation.DSMT4">
                  <p:embed/>
                </p:oleObj>
              </mc:Choice>
              <mc:Fallback>
                <p:oleObj name="Equation" r:id="rId6" imgW="227304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6151" y="10026882"/>
                        <a:ext cx="1943100" cy="230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379253"/>
              </p:ext>
            </p:extLst>
          </p:nvPr>
        </p:nvGraphicFramePr>
        <p:xfrm>
          <a:off x="1674813" y="1787525"/>
          <a:ext cx="4846637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25" name="Equation" r:id="rId8" imgW="6349680" imgH="3149280" progId="Equation.DSMT4">
                  <p:embed/>
                </p:oleObj>
              </mc:Choice>
              <mc:Fallback>
                <p:oleObj name="Equation" r:id="rId8" imgW="6349680" imgH="314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1787525"/>
                        <a:ext cx="4846637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079500" y="5235575"/>
          <a:ext cx="102108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26" name="Equation" r:id="rId10" imgW="12890160" imgH="2209680" progId="Equation.DSMT4">
                  <p:embed/>
                </p:oleObj>
              </mc:Choice>
              <mc:Fallback>
                <p:oleObj name="Equation" r:id="rId10" imgW="1289016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235575"/>
                        <a:ext cx="1021080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065213" y="7285038"/>
          <a:ext cx="8567737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27" name="Equation" r:id="rId12" imgW="12039480" imgH="2463480" progId="Equation.DSMT4">
                  <p:embed/>
                </p:oleObj>
              </mc:Choice>
              <mc:Fallback>
                <p:oleObj name="Equation" r:id="rId12" imgW="12039480" imgH="246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7285038"/>
                        <a:ext cx="8567737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1036262" y="9269561"/>
          <a:ext cx="473233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28" name="Equation" r:id="rId14" imgW="6400800" imgH="1803240" progId="Equation.DSMT4">
                  <p:embed/>
                </p:oleObj>
              </mc:Choice>
              <mc:Fallback>
                <p:oleObj name="Equation" r:id="rId14" imgW="640080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62" y="9269561"/>
                        <a:ext cx="473233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994952" y="10757847"/>
          <a:ext cx="6062662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29" name="Equation" r:id="rId16" imgW="3543120" imgH="1574640" progId="Equation.DSMT4">
                  <p:embed/>
                </p:oleObj>
              </mc:Choice>
              <mc:Fallback>
                <p:oleObj name="Equation" r:id="rId16" imgW="354312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952" y="10757847"/>
                        <a:ext cx="6062662" cy="269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745741"/>
              </p:ext>
            </p:extLst>
          </p:nvPr>
        </p:nvGraphicFramePr>
        <p:xfrm>
          <a:off x="1358900" y="17356138"/>
          <a:ext cx="3662363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0" name="Equation" r:id="rId18" imgW="4876560" imgH="2920680" progId="Equation.DSMT4">
                  <p:embed/>
                </p:oleObj>
              </mc:Choice>
              <mc:Fallback>
                <p:oleObj name="Equation" r:id="rId18" imgW="4876560" imgH="292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7356138"/>
                        <a:ext cx="3662363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8980380" y="14241170"/>
          <a:ext cx="4385407" cy="142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1" name="Equation" r:id="rId20" imgW="5765760" imgH="1879560" progId="Equation.DSMT4">
                  <p:embed/>
                </p:oleObj>
              </mc:Choice>
              <mc:Fallback>
                <p:oleObj name="Equation" r:id="rId20" imgW="576576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0380" y="14241170"/>
                        <a:ext cx="4385407" cy="142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8965282" y="15762779"/>
          <a:ext cx="2590800" cy="3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2" name="Equation" r:id="rId22" imgW="3327120" imgH="507960" progId="Equation.DSMT4">
                  <p:embed/>
                </p:oleObj>
              </mc:Choice>
              <mc:Fallback>
                <p:oleObj name="Equation" r:id="rId22" imgW="3327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282" y="15762779"/>
                        <a:ext cx="2590800" cy="3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10825" y="1242140"/>
            <a:ext cx="310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3 Fast Dynamic States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171560" y="121920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3" name="Equation" r:id="rId24" imgW="1955800" imgH="482600" progId="Equation.DSMT4">
                  <p:embed/>
                </p:oleObj>
              </mc:Choice>
              <mc:Fallback>
                <p:oleObj name="Equation" r:id="rId24" imgW="195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560" y="1219200"/>
                        <a:ext cx="195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18941" y="4419600"/>
            <a:ext cx="4008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11 not so fast Dynamic States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4884105" y="4467794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4" name="Equation" r:id="rId26" imgW="6248160" imgH="482400" progId="Equation.DSMT4">
                  <p:embed/>
                </p:oleObj>
              </mc:Choice>
              <mc:Fallback>
                <p:oleObj name="Equation" r:id="rId26" imgW="624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105" y="4467794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38200" y="14087576"/>
            <a:ext cx="254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6 Algebraic States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3639471" y="14091343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5" name="Equation" r:id="rId28" imgW="3022560" imgH="482400" progId="Equation.DSMT4">
                  <p:embed/>
                </p:oleObj>
              </mc:Choice>
              <mc:Fallback>
                <p:oleObj name="Equation" r:id="rId28" imgW="3022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471" y="14091343"/>
                        <a:ext cx="302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41839" y="11038511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Main Exciter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1839" y="11714651"/>
            <a:ext cx="281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Stabilizing Transformer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1839" y="12445299"/>
            <a:ext cx="161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Pilot Exciter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0644782"/>
            <a:ext cx="10356439" cy="3071218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4997" y="1021080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Excitation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54368" y="14376474"/>
            <a:ext cx="32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Single Stage Turbine Model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60357" y="14133171"/>
            <a:ext cx="8768978" cy="2862604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94034" y="13563600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Mechanical Power System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786241"/>
              </p:ext>
            </p:extLst>
          </p:nvPr>
        </p:nvGraphicFramePr>
        <p:xfrm>
          <a:off x="1141413" y="14706600"/>
          <a:ext cx="6669087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6" name="Equation" r:id="rId30" imgW="8839080" imgH="3035160" progId="Equation.DSMT4">
                  <p:embed/>
                </p:oleObj>
              </mc:Choice>
              <mc:Fallback>
                <p:oleObj name="Equation" r:id="rId30" imgW="883908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14706600"/>
                        <a:ext cx="6669087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27135" y="199799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7135" y="285564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7135" y="367175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135" y="532732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135" y="64008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135" y="76008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7135" y="850747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(7)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7135" y="9364129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(8)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7135" y="1007200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(9)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1089296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400" y="11702490"/>
            <a:ext cx="60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" y="1242113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16914" y="1433264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135" y="1583459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(16)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135" y="1655390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(17)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7135" y="1742258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(18)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7135" y="18345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7135" y="19107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89280" y="1503656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135" y="1489136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(15)</a:t>
            </a:r>
          </a:p>
        </p:txBody>
      </p:sp>
      <p:pic>
        <p:nvPicPr>
          <p:cNvPr id="7170" name="Picture 716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0" y="1787525"/>
            <a:ext cx="3477768" cy="3142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35" y="1110376"/>
            <a:ext cx="4876728" cy="299369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3777651" y="14818928"/>
            <a:ext cx="3714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Governor Model *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SV</a:t>
            </a:r>
            <a:r>
              <a:rPr lang="en-US" sz="1600" b="1" dirty="0">
                <a:solidFill>
                  <a:srgbClr val="0070C0"/>
                </a:solidFill>
              </a:rPr>
              <a:t> = Steam Valve </a:t>
            </a:r>
            <a:r>
              <a:rPr lang="en-US" sz="1600" b="1" dirty="0" err="1">
                <a:solidFill>
                  <a:srgbClr val="0070C0"/>
                </a:solidFill>
              </a:rPr>
              <a:t>Psn</a:t>
            </a:r>
            <a:r>
              <a:rPr lang="en-US" sz="1600" b="1" dirty="0">
                <a:solidFill>
                  <a:srgbClr val="0070C0"/>
                </a:solidFill>
              </a:rPr>
              <a:t> (</a:t>
            </a:r>
            <a:r>
              <a:rPr lang="en-US" sz="1600" b="1" dirty="0">
                <a:solidFill>
                  <a:srgbClr val="0070C0"/>
                </a:solidFill>
                <a:sym typeface="Symbol Tiger" panose="05050102010706020507" pitchFamily="18" charset="2"/>
              </a:rPr>
              <a:t></a:t>
            </a:r>
            <a:r>
              <a:rPr lang="en-US" sz="1600" b="1" dirty="0">
                <a:solidFill>
                  <a:srgbClr val="0070C0"/>
                </a:solidFill>
              </a:rPr>
              <a:t> Pressure)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Power change setting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0 when Open </a:t>
            </a:r>
            <a:r>
              <a:rPr lang="en-US" sz="1600" b="1" dirty="0" err="1">
                <a:solidFill>
                  <a:srgbClr val="0070C0"/>
                </a:solidFill>
              </a:rPr>
              <a:t>Ckt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R</a:t>
            </a:r>
            <a:r>
              <a:rPr lang="en-US" sz="1600" b="1" baseline="-25000" dirty="0">
                <a:solidFill>
                  <a:srgbClr val="0070C0"/>
                </a:solidFill>
              </a:rPr>
              <a:t>D</a:t>
            </a:r>
            <a:r>
              <a:rPr lang="en-US" sz="1600" b="1" dirty="0">
                <a:solidFill>
                  <a:srgbClr val="0070C0"/>
                </a:solidFill>
              </a:rPr>
              <a:t> = Speed Droop Regulation </a:t>
            </a:r>
            <a:r>
              <a:rPr lang="en-US" sz="1600" b="1" dirty="0" err="1">
                <a:solidFill>
                  <a:srgbClr val="0070C0"/>
                </a:solidFill>
              </a:rPr>
              <a:t>Qty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sz="1600" b="1" dirty="0">
                <a:solidFill>
                  <a:srgbClr val="0070C0"/>
                </a:solidFill>
                <a:latin typeface="Symbol" panose="05050102010706020507" pitchFamily="18" charset="2"/>
              </a:rPr>
              <a:t> = 2p (60) </a:t>
            </a:r>
            <a:r>
              <a:rPr lang="en-US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retained to preserve governor function</a:t>
            </a:r>
          </a:p>
          <a:p>
            <a:pPr marL="114300" indent="-1079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151F-BB16-4E53-92F9-05E28AF47192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974E9273-043C-4BF0-AB24-478212599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49895"/>
              </p:ext>
            </p:extLst>
          </p:nvPr>
        </p:nvGraphicFramePr>
        <p:xfrm>
          <a:off x="13984051" y="833825"/>
          <a:ext cx="3896373" cy="354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7" name="CorelDRAW" r:id="rId34" imgW="3397350" imgH="3092160" progId="CorelDraw.Graphic.18">
                  <p:embed/>
                </p:oleObj>
              </mc:Choice>
              <mc:Fallback>
                <p:oleObj name="CorelDRAW" r:id="rId34" imgW="3397350" imgH="3092160" progId="CorelDraw.Graphic.18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3984051" y="833825"/>
                        <a:ext cx="3896373" cy="354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923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96608" y="418191"/>
            <a:ext cx="174103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en-US" sz="2400" dirty="0">
                <a:solidFill>
                  <a:prstClr val="black"/>
                </a:solidFill>
              </a:rPr>
              <a:t>Single-Machine-Resistive Load (</a:t>
            </a:r>
            <a:r>
              <a:rPr lang="en-US" altLang="en-US" sz="2400" dirty="0" err="1">
                <a:solidFill>
                  <a:prstClr val="black"/>
                </a:solidFill>
              </a:rPr>
              <a:t>Raskin</a:t>
            </a:r>
            <a:r>
              <a:rPr lang="en-US" altLang="en-US" sz="2400" dirty="0">
                <a:solidFill>
                  <a:prstClr val="black"/>
                </a:solidFill>
              </a:rPr>
              <a:t>) model,  Bus (Generator Notation) </a:t>
            </a:r>
            <a:r>
              <a:rPr lang="en-US" altLang="en-US" sz="2400" b="1" dirty="0">
                <a:solidFill>
                  <a:srgbClr val="C00000"/>
                </a:solidFill>
              </a:rPr>
              <a:t>Full Model (</a:t>
            </a:r>
            <a:r>
              <a:rPr lang="en-US" altLang="en-US" sz="2400" b="1" dirty="0">
                <a:solidFill>
                  <a:srgbClr val="C00000"/>
                </a:solidFill>
                <a:latin typeface="Symbol Tiger" panose="05050102010706020507" pitchFamily="18" charset="2"/>
              </a:rPr>
              <a:t>e</a:t>
            </a:r>
            <a:r>
              <a:rPr lang="en-US" altLang="en-US" sz="2400" b="1" dirty="0">
                <a:solidFill>
                  <a:srgbClr val="C00000"/>
                </a:solidFill>
              </a:rPr>
              <a:t>≠ 0) and open </a:t>
            </a:r>
            <a:r>
              <a:rPr lang="en-US" altLang="en-US" sz="2400" b="1" dirty="0" err="1">
                <a:solidFill>
                  <a:srgbClr val="C00000"/>
                </a:solidFill>
              </a:rPr>
              <a:t>ckt</a:t>
            </a:r>
            <a:r>
              <a:rPr lang="en-US" altLang="en-US" sz="2400" b="1" dirty="0">
                <a:solidFill>
                  <a:srgbClr val="C00000"/>
                </a:solidFill>
              </a:rPr>
              <a:t> (I’s = 0)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endParaRPr lang="en-US" altLang="en-US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45593"/>
              </p:ext>
            </p:extLst>
          </p:nvPr>
        </p:nvGraphicFramePr>
        <p:xfrm>
          <a:off x="11298701" y="5925523"/>
          <a:ext cx="20113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1" name="Equation" r:id="rId4" imgW="2400120" imgH="3784320" progId="Equation.DSMT4">
                  <p:embed/>
                </p:oleObj>
              </mc:Choice>
              <mc:Fallback>
                <p:oleObj name="Equation" r:id="rId4" imgW="2400120" imgH="378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98701" y="5925523"/>
                        <a:ext cx="2011363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23269"/>
              </p:ext>
            </p:extLst>
          </p:nvPr>
        </p:nvGraphicFramePr>
        <p:xfrm>
          <a:off x="14884400" y="6511925"/>
          <a:ext cx="1974850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2" name="Equation" r:id="rId6" imgW="2311200" imgH="4267080" progId="Equation.DSMT4">
                  <p:embed/>
                </p:oleObj>
              </mc:Choice>
              <mc:Fallback>
                <p:oleObj name="Equation" r:id="rId6" imgW="2311200" imgH="4267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4400" y="6511925"/>
                        <a:ext cx="1974850" cy="364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110970"/>
              </p:ext>
            </p:extLst>
          </p:nvPr>
        </p:nvGraphicFramePr>
        <p:xfrm>
          <a:off x="879475" y="1820863"/>
          <a:ext cx="43719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3" name="Equation" r:id="rId8" imgW="5727600" imgH="3149280" progId="Equation.DSMT4">
                  <p:embed/>
                </p:oleObj>
              </mc:Choice>
              <mc:Fallback>
                <p:oleObj name="Equation" r:id="rId8" imgW="5727600" imgH="314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1820863"/>
                        <a:ext cx="43719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960244"/>
              </p:ext>
            </p:extLst>
          </p:nvPr>
        </p:nvGraphicFramePr>
        <p:xfrm>
          <a:off x="994952" y="5265966"/>
          <a:ext cx="80581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4" name="Equation" r:id="rId10" imgW="10172520" imgH="2209680" progId="Equation.DSMT4">
                  <p:embed/>
                </p:oleObj>
              </mc:Choice>
              <mc:Fallback>
                <p:oleObj name="Equation" r:id="rId10" imgW="1017252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952" y="5265966"/>
                        <a:ext cx="80581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80819"/>
              </p:ext>
            </p:extLst>
          </p:nvPr>
        </p:nvGraphicFramePr>
        <p:xfrm>
          <a:off x="1036262" y="7270632"/>
          <a:ext cx="667067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5" name="Equation" r:id="rId12" imgW="9372600" imgH="2463480" progId="Equation.DSMT4">
                  <p:embed/>
                </p:oleObj>
              </mc:Choice>
              <mc:Fallback>
                <p:oleObj name="Equation" r:id="rId12" imgW="9372600" imgH="246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62" y="7270632"/>
                        <a:ext cx="6670675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044019"/>
              </p:ext>
            </p:extLst>
          </p:nvPr>
        </p:nvGraphicFramePr>
        <p:xfrm>
          <a:off x="1036262" y="9138616"/>
          <a:ext cx="28543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6" name="Equation" r:id="rId14" imgW="3860640" imgH="1803240" progId="Equation.DSMT4">
                  <p:embed/>
                </p:oleObj>
              </mc:Choice>
              <mc:Fallback>
                <p:oleObj name="Equation" r:id="rId14" imgW="386064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62" y="9138616"/>
                        <a:ext cx="2854325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994952" y="10757847"/>
          <a:ext cx="6062662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7" name="Equation" r:id="rId16" imgW="3543120" imgH="1574640" progId="Equation.DSMT4">
                  <p:embed/>
                </p:oleObj>
              </mc:Choice>
              <mc:Fallback>
                <p:oleObj name="Equation" r:id="rId16" imgW="354312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952" y="10757847"/>
                        <a:ext cx="6062662" cy="269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1358900" y="17356138"/>
          <a:ext cx="3662363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8" name="Equation" r:id="rId18" imgW="4876560" imgH="2920680" progId="Equation.DSMT4">
                  <p:embed/>
                </p:oleObj>
              </mc:Choice>
              <mc:Fallback>
                <p:oleObj name="Equation" r:id="rId18" imgW="4876560" imgH="292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7356138"/>
                        <a:ext cx="3662363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8980380" y="14241170"/>
          <a:ext cx="4385407" cy="142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9" name="Equation" r:id="rId20" imgW="5765760" imgH="1879560" progId="Equation.DSMT4">
                  <p:embed/>
                </p:oleObj>
              </mc:Choice>
              <mc:Fallback>
                <p:oleObj name="Equation" r:id="rId20" imgW="576576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0380" y="14241170"/>
                        <a:ext cx="4385407" cy="142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8965282" y="15762779"/>
          <a:ext cx="2590800" cy="3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0" name="Equation" r:id="rId22" imgW="3327120" imgH="507960" progId="Equation.DSMT4">
                  <p:embed/>
                </p:oleObj>
              </mc:Choice>
              <mc:Fallback>
                <p:oleObj name="Equation" r:id="rId22" imgW="3327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282" y="15762779"/>
                        <a:ext cx="2590800" cy="3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10825" y="1242140"/>
            <a:ext cx="310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3 Fast Dynamic States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171560" y="121920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1" name="Equation" r:id="rId24" imgW="1955800" imgH="482600" progId="Equation.DSMT4">
                  <p:embed/>
                </p:oleObj>
              </mc:Choice>
              <mc:Fallback>
                <p:oleObj name="Equation" r:id="rId24" imgW="195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560" y="1219200"/>
                        <a:ext cx="195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18941" y="4419600"/>
            <a:ext cx="4008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11 not so fast Dynamic States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4884105" y="4467794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2" name="Equation" r:id="rId26" imgW="6248160" imgH="482400" progId="Equation.DSMT4">
                  <p:embed/>
                </p:oleObj>
              </mc:Choice>
              <mc:Fallback>
                <p:oleObj name="Equation" r:id="rId26" imgW="624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105" y="4467794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38200" y="14087576"/>
            <a:ext cx="254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6 Algebraic States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3639471" y="14091343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3" name="Equation" r:id="rId28" imgW="3022560" imgH="482400" progId="Equation.DSMT4">
                  <p:embed/>
                </p:oleObj>
              </mc:Choice>
              <mc:Fallback>
                <p:oleObj name="Equation" r:id="rId28" imgW="3022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471" y="14091343"/>
                        <a:ext cx="302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41839" y="11038511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Main Exciter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1839" y="11714651"/>
            <a:ext cx="281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Stabilizing Transformer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1839" y="12445299"/>
            <a:ext cx="161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Pilot Exciter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0644782"/>
            <a:ext cx="10356439" cy="3071218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4997" y="1021080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Excitation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54368" y="14376474"/>
            <a:ext cx="32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Single Stage Turbine Model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60357" y="14133171"/>
            <a:ext cx="8768978" cy="2862604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94034" y="13563600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Mechanical Power System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593537"/>
              </p:ext>
            </p:extLst>
          </p:nvPr>
        </p:nvGraphicFramePr>
        <p:xfrm>
          <a:off x="1036262" y="14742309"/>
          <a:ext cx="588327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4" name="Equation" r:id="rId30" imgW="7797600" imgH="3035160" progId="Equation.DSMT4">
                  <p:embed/>
                </p:oleObj>
              </mc:Choice>
              <mc:Fallback>
                <p:oleObj name="Equation" r:id="rId30" imgW="779760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62" y="14742309"/>
                        <a:ext cx="5883275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27135" y="199799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7135" y="285564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7135" y="367175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135" y="532732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135" y="64008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135" y="76008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7135" y="850747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(7)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" y="92202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(8)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8600" y="9928077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(9)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1089296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400" y="11702490"/>
            <a:ext cx="60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" y="1242113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16914" y="1433264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135" y="1583459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(16)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135" y="1655390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(17)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7135" y="1742258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(18)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7135" y="18345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7135" y="19107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89280" y="1503656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135" y="1489136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(15)</a:t>
            </a:r>
          </a:p>
        </p:txBody>
      </p:sp>
      <p:pic>
        <p:nvPicPr>
          <p:cNvPr id="7170" name="Picture 716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0" y="1122189"/>
            <a:ext cx="3477768" cy="3142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35" y="1110376"/>
            <a:ext cx="4876728" cy="299369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3777651" y="14818928"/>
            <a:ext cx="3714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Governor Model *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SV</a:t>
            </a:r>
            <a:r>
              <a:rPr lang="en-US" sz="1600" b="1" dirty="0">
                <a:solidFill>
                  <a:srgbClr val="0070C0"/>
                </a:solidFill>
              </a:rPr>
              <a:t> = Steam Valve </a:t>
            </a:r>
            <a:r>
              <a:rPr lang="en-US" sz="1600" b="1" dirty="0" err="1">
                <a:solidFill>
                  <a:srgbClr val="0070C0"/>
                </a:solidFill>
              </a:rPr>
              <a:t>Psn</a:t>
            </a:r>
            <a:r>
              <a:rPr lang="en-US" sz="1600" b="1" dirty="0">
                <a:solidFill>
                  <a:srgbClr val="0070C0"/>
                </a:solidFill>
              </a:rPr>
              <a:t> (</a:t>
            </a:r>
            <a:r>
              <a:rPr lang="en-US" sz="1600" b="1" dirty="0">
                <a:solidFill>
                  <a:srgbClr val="0070C0"/>
                </a:solidFill>
                <a:sym typeface="Symbol Tiger" panose="05050102010706020507" pitchFamily="18" charset="2"/>
              </a:rPr>
              <a:t></a:t>
            </a:r>
            <a:r>
              <a:rPr lang="en-US" sz="1600" b="1" dirty="0">
                <a:solidFill>
                  <a:srgbClr val="0070C0"/>
                </a:solidFill>
              </a:rPr>
              <a:t> Pressure)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Power change setting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0 when Open </a:t>
            </a:r>
            <a:r>
              <a:rPr lang="en-US" sz="1600" b="1" dirty="0" err="1">
                <a:solidFill>
                  <a:srgbClr val="0070C0"/>
                </a:solidFill>
              </a:rPr>
              <a:t>Ckt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R</a:t>
            </a:r>
            <a:r>
              <a:rPr lang="en-US" sz="1600" b="1" baseline="-25000" dirty="0">
                <a:solidFill>
                  <a:srgbClr val="0070C0"/>
                </a:solidFill>
              </a:rPr>
              <a:t>D</a:t>
            </a:r>
            <a:r>
              <a:rPr lang="en-US" sz="1600" b="1" dirty="0">
                <a:solidFill>
                  <a:srgbClr val="0070C0"/>
                </a:solidFill>
              </a:rPr>
              <a:t> = Speed Droop Regulation </a:t>
            </a:r>
            <a:r>
              <a:rPr lang="en-US" sz="1600" b="1" dirty="0" err="1">
                <a:solidFill>
                  <a:srgbClr val="0070C0"/>
                </a:solidFill>
              </a:rPr>
              <a:t>Qty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sz="1600" b="1" dirty="0">
                <a:solidFill>
                  <a:srgbClr val="0070C0"/>
                </a:solidFill>
                <a:latin typeface="Symbol" panose="05050102010706020507" pitchFamily="18" charset="2"/>
              </a:rPr>
              <a:t> = 2p (60) </a:t>
            </a:r>
            <a:r>
              <a:rPr lang="en-US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retained to preserve governor function</a:t>
            </a:r>
          </a:p>
          <a:p>
            <a:pPr marL="114300" indent="-1079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AA4-56DD-43C6-8099-A9192701CE39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7ED963C0-F0B7-4230-A67A-DEB63624F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39309"/>
              </p:ext>
            </p:extLst>
          </p:nvPr>
        </p:nvGraphicFramePr>
        <p:xfrm>
          <a:off x="14116440" y="1454427"/>
          <a:ext cx="3896373" cy="354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5" name="CorelDRAW" r:id="rId34" imgW="3397350" imgH="3092160" progId="CorelDraw.Graphic.18">
                  <p:embed/>
                </p:oleObj>
              </mc:Choice>
              <mc:Fallback>
                <p:oleObj name="CorelDRAW" r:id="rId34" imgW="3397350" imgH="3092160" progId="CorelDraw.Graphic.18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116440" y="1454427"/>
                        <a:ext cx="3896373" cy="354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26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96608" y="418191"/>
            <a:ext cx="13219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Single-Machine-Resistive Load (</a:t>
            </a:r>
            <a:r>
              <a:rPr lang="en-US" altLang="en-US" sz="2400" dirty="0" err="1">
                <a:solidFill>
                  <a:prstClr val="black"/>
                </a:solidFill>
              </a:rPr>
              <a:t>Raskin</a:t>
            </a:r>
            <a:r>
              <a:rPr lang="en-US" altLang="en-US" sz="2400" dirty="0">
                <a:solidFill>
                  <a:prstClr val="black"/>
                </a:solidFill>
              </a:rPr>
              <a:t>) model,  Bus (Generator Notation) -- </a:t>
            </a:r>
            <a:r>
              <a:rPr lang="en-US" altLang="en-US" sz="2400" b="1" dirty="0">
                <a:solidFill>
                  <a:srgbClr val="C00000"/>
                </a:solidFill>
              </a:rPr>
              <a:t>Reduced Model (</a:t>
            </a:r>
            <a:r>
              <a:rPr lang="en-US" altLang="en-US" sz="2400" b="1" dirty="0">
                <a:solidFill>
                  <a:srgbClr val="C00000"/>
                </a:solidFill>
                <a:latin typeface="Symbol Tiger" panose="05050102010706020507" pitchFamily="18" charset="2"/>
              </a:rPr>
              <a:t>e</a:t>
            </a:r>
            <a:r>
              <a:rPr lang="en-US" altLang="en-US" sz="2400" b="1" dirty="0">
                <a:solidFill>
                  <a:srgbClr val="C00000"/>
                </a:solidFill>
              </a:rPr>
              <a:t> = 0 )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82800" y="5359973"/>
          <a:ext cx="20113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43" name="Equation" r:id="rId4" imgW="2400120" imgH="3784320" progId="Equation.DSMT4">
                  <p:embed/>
                </p:oleObj>
              </mc:Choice>
              <mc:Fallback>
                <p:oleObj name="Equation" r:id="rId4" imgW="2400120" imgH="378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2800" y="5359973"/>
                        <a:ext cx="2011363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4476151" y="10026882"/>
          <a:ext cx="1943100" cy="230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44" name="Equation" r:id="rId6" imgW="2273040" imgH="2692080" progId="Equation.DSMT4">
                  <p:embed/>
                </p:oleObj>
              </mc:Choice>
              <mc:Fallback>
                <p:oleObj name="Equation" r:id="rId6" imgW="227304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6151" y="10026882"/>
                        <a:ext cx="1943100" cy="230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777643"/>
              </p:ext>
            </p:extLst>
          </p:nvPr>
        </p:nvGraphicFramePr>
        <p:xfrm>
          <a:off x="847725" y="2076450"/>
          <a:ext cx="305435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45" name="Equation" r:id="rId8" imgW="4000320" imgH="2692080" progId="Equation.DSMT4">
                  <p:embed/>
                </p:oleObj>
              </mc:Choice>
              <mc:Fallback>
                <p:oleObj name="Equation" r:id="rId8" imgW="400032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2076450"/>
                        <a:ext cx="3054350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079500" y="5235575"/>
          <a:ext cx="102108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46" name="Equation" r:id="rId10" imgW="12890160" imgH="2209680" progId="Equation.DSMT4">
                  <p:embed/>
                </p:oleObj>
              </mc:Choice>
              <mc:Fallback>
                <p:oleObj name="Equation" r:id="rId10" imgW="1289016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235575"/>
                        <a:ext cx="1021080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065213" y="7285038"/>
          <a:ext cx="8567737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47" name="Equation" r:id="rId12" imgW="12039480" imgH="2463480" progId="Equation.DSMT4">
                  <p:embed/>
                </p:oleObj>
              </mc:Choice>
              <mc:Fallback>
                <p:oleObj name="Equation" r:id="rId12" imgW="12039480" imgH="246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7285038"/>
                        <a:ext cx="8567737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70432"/>
              </p:ext>
            </p:extLst>
          </p:nvPr>
        </p:nvGraphicFramePr>
        <p:xfrm>
          <a:off x="928688" y="9269413"/>
          <a:ext cx="494823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48" name="Equation" r:id="rId14" imgW="6692760" imgH="1803240" progId="Equation.DSMT4">
                  <p:embed/>
                </p:oleObj>
              </mc:Choice>
              <mc:Fallback>
                <p:oleObj name="Equation" r:id="rId14" imgW="669276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9269413"/>
                        <a:ext cx="494823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994952" y="10757847"/>
          <a:ext cx="6062662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49" name="Equation" r:id="rId16" imgW="3543120" imgH="1574640" progId="Equation.DSMT4">
                  <p:embed/>
                </p:oleObj>
              </mc:Choice>
              <mc:Fallback>
                <p:oleObj name="Equation" r:id="rId16" imgW="354312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952" y="10757847"/>
                        <a:ext cx="6062662" cy="269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96857"/>
              </p:ext>
            </p:extLst>
          </p:nvPr>
        </p:nvGraphicFramePr>
        <p:xfrm>
          <a:off x="8980488" y="14241463"/>
          <a:ext cx="438467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0" name="Equation" r:id="rId18" imgW="5765760" imgH="1879560" progId="Equation.DSMT4">
                  <p:embed/>
                </p:oleObj>
              </mc:Choice>
              <mc:Fallback>
                <p:oleObj name="Equation" r:id="rId18" imgW="576576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0488" y="14241463"/>
                        <a:ext cx="4384675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6815"/>
              </p:ext>
            </p:extLst>
          </p:nvPr>
        </p:nvGraphicFramePr>
        <p:xfrm>
          <a:off x="8980488" y="15743611"/>
          <a:ext cx="2590800" cy="3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1" name="Equation" r:id="rId20" imgW="3327120" imgH="507960" progId="Equation.DSMT4">
                  <p:embed/>
                </p:oleObj>
              </mc:Choice>
              <mc:Fallback>
                <p:oleObj name="Equation" r:id="rId20" imgW="3327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0488" y="15743611"/>
                        <a:ext cx="2590800" cy="3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10825" y="1242140"/>
            <a:ext cx="310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3 Fast Dynamic States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171560" y="121920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2" name="Equation" r:id="rId22" imgW="1955800" imgH="482600" progId="Equation.DSMT4">
                  <p:embed/>
                </p:oleObj>
              </mc:Choice>
              <mc:Fallback>
                <p:oleObj name="Equation" r:id="rId22" imgW="195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560" y="1219200"/>
                        <a:ext cx="195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18941" y="4419600"/>
            <a:ext cx="4008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11 not so fast Dynamic States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4884105" y="4467794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3" name="Equation" r:id="rId24" imgW="6248160" imgH="482400" progId="Equation.DSMT4">
                  <p:embed/>
                </p:oleObj>
              </mc:Choice>
              <mc:Fallback>
                <p:oleObj name="Equation" r:id="rId24" imgW="624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105" y="4467794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38200" y="14087576"/>
            <a:ext cx="254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6 Algebraic States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3639471" y="14091343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4" name="Equation" r:id="rId26" imgW="3022560" imgH="482400" progId="Equation.DSMT4">
                  <p:embed/>
                </p:oleObj>
              </mc:Choice>
              <mc:Fallback>
                <p:oleObj name="Equation" r:id="rId26" imgW="3022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471" y="14091343"/>
                        <a:ext cx="302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41839" y="11038511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Main Exciter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1839" y="11714651"/>
            <a:ext cx="281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Stabilizing Transformer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1839" y="12445299"/>
            <a:ext cx="161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Pilot Exciter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0644782"/>
            <a:ext cx="10356439" cy="3071218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4997" y="1021080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Excitation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77651" y="14220584"/>
            <a:ext cx="32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Single Stage Turbine Model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60357" y="14133171"/>
            <a:ext cx="8768978" cy="2990258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94034" y="13563600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Mechanical Power System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30895"/>
              </p:ext>
            </p:extLst>
          </p:nvPr>
        </p:nvGraphicFramePr>
        <p:xfrm>
          <a:off x="1141413" y="14706600"/>
          <a:ext cx="6669087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5" name="Equation" r:id="rId28" imgW="8839080" imgH="3035160" progId="Equation.DSMT4">
                  <p:embed/>
                </p:oleObj>
              </mc:Choice>
              <mc:Fallback>
                <p:oleObj name="Equation" r:id="rId28" imgW="883908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14706600"/>
                        <a:ext cx="6669087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27135" y="20382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7135" y="28956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7135" y="37654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135" y="532732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135" y="64008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135" y="76008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7135" y="850747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(7)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7135" y="9364129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(8)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7135" y="1007200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(9)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1089296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400" y="11702490"/>
            <a:ext cx="60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" y="1242113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16914" y="1433264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135" y="1583459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(16)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135" y="166116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(17)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7135" y="1742258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(18)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7135" y="18345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7135" y="19107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89280" y="1503656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135" y="1489136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(15)</a:t>
            </a:r>
          </a:p>
        </p:txBody>
      </p:sp>
      <p:pic>
        <p:nvPicPr>
          <p:cNvPr id="7170" name="Picture 716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0" y="1035977"/>
            <a:ext cx="3477768" cy="3142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35" y="1110376"/>
            <a:ext cx="4876728" cy="2993691"/>
          </a:xfrm>
          <a:prstGeom prst="rect">
            <a:avLst/>
          </a:prstGeom>
        </p:spPr>
      </p:pic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49828"/>
              </p:ext>
            </p:extLst>
          </p:nvPr>
        </p:nvGraphicFramePr>
        <p:xfrm>
          <a:off x="1255793" y="17314863"/>
          <a:ext cx="3662363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6" name="Equation" r:id="rId32" imgW="4876560" imgH="2920680" progId="Equation.DSMT4">
                  <p:embed/>
                </p:oleObj>
              </mc:Choice>
              <mc:Fallback>
                <p:oleObj name="Equation" r:id="rId32" imgW="4876560" imgH="292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93" y="17314863"/>
                        <a:ext cx="3662363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3777651" y="14818928"/>
            <a:ext cx="3714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Governor Model *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SV</a:t>
            </a:r>
            <a:r>
              <a:rPr lang="en-US" sz="1600" b="1" dirty="0">
                <a:solidFill>
                  <a:srgbClr val="0070C0"/>
                </a:solidFill>
              </a:rPr>
              <a:t> = Steam Valve </a:t>
            </a:r>
            <a:r>
              <a:rPr lang="en-US" sz="1600" b="1" dirty="0" err="1">
                <a:solidFill>
                  <a:srgbClr val="0070C0"/>
                </a:solidFill>
              </a:rPr>
              <a:t>Psn</a:t>
            </a:r>
            <a:r>
              <a:rPr lang="en-US" sz="1600" b="1" dirty="0">
                <a:solidFill>
                  <a:srgbClr val="0070C0"/>
                </a:solidFill>
              </a:rPr>
              <a:t> (</a:t>
            </a:r>
            <a:r>
              <a:rPr lang="en-US" sz="1600" b="1" dirty="0">
                <a:solidFill>
                  <a:srgbClr val="0070C0"/>
                </a:solidFill>
                <a:sym typeface="Symbol Tiger" panose="05050102010706020507" pitchFamily="18" charset="2"/>
              </a:rPr>
              <a:t></a:t>
            </a:r>
            <a:r>
              <a:rPr lang="en-US" sz="1600" b="1" dirty="0">
                <a:solidFill>
                  <a:srgbClr val="0070C0"/>
                </a:solidFill>
              </a:rPr>
              <a:t> Pressure)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Power change setting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0 when Open </a:t>
            </a:r>
            <a:r>
              <a:rPr lang="en-US" sz="1600" b="1" dirty="0" err="1">
                <a:solidFill>
                  <a:srgbClr val="0070C0"/>
                </a:solidFill>
              </a:rPr>
              <a:t>Ckt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R</a:t>
            </a:r>
            <a:r>
              <a:rPr lang="en-US" sz="1600" b="1" baseline="-25000" dirty="0">
                <a:solidFill>
                  <a:srgbClr val="0070C0"/>
                </a:solidFill>
              </a:rPr>
              <a:t>D</a:t>
            </a:r>
            <a:r>
              <a:rPr lang="en-US" sz="1600" b="1" dirty="0">
                <a:solidFill>
                  <a:srgbClr val="0070C0"/>
                </a:solidFill>
              </a:rPr>
              <a:t> = Speed Droop Regulation </a:t>
            </a:r>
            <a:r>
              <a:rPr lang="en-US" sz="1600" b="1" dirty="0" err="1">
                <a:solidFill>
                  <a:srgbClr val="0070C0"/>
                </a:solidFill>
              </a:rPr>
              <a:t>Qty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sz="1600" b="1" dirty="0">
                <a:solidFill>
                  <a:srgbClr val="0070C0"/>
                </a:solidFill>
                <a:latin typeface="Symbol" panose="05050102010706020507" pitchFamily="18" charset="2"/>
              </a:rPr>
              <a:t> = 2p (60) </a:t>
            </a:r>
            <a:r>
              <a:rPr lang="en-US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retained to preserve governor function</a:t>
            </a:r>
          </a:p>
          <a:p>
            <a:pPr marL="114300" indent="-1079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64E0-CD52-49E4-94B4-1CD6A54EA4E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082356"/>
              </p:ext>
            </p:extLst>
          </p:nvPr>
        </p:nvGraphicFramePr>
        <p:xfrm>
          <a:off x="11675070" y="5153741"/>
          <a:ext cx="2527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7" name="Equation" r:id="rId34" imgW="2527200" imgH="1143000" progId="Equation.DSMT4">
                  <p:embed/>
                </p:oleObj>
              </mc:Choice>
              <mc:Fallback>
                <p:oleObj name="Equation" r:id="rId34" imgW="25272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1675070" y="5153741"/>
                        <a:ext cx="25273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466323"/>
              </p:ext>
            </p:extLst>
          </p:nvPr>
        </p:nvGraphicFramePr>
        <p:xfrm>
          <a:off x="11447818" y="7229445"/>
          <a:ext cx="271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8" name="Equation" r:id="rId36" imgW="2717640" imgH="1143000" progId="Equation.DSMT4">
                  <p:embed/>
                </p:oleObj>
              </mc:Choice>
              <mc:Fallback>
                <p:oleObj name="Equation" r:id="rId36" imgW="271764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1447818" y="7229445"/>
                        <a:ext cx="27178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F78E8EE-2511-4AF2-808A-F75723CC9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91688"/>
              </p:ext>
            </p:extLst>
          </p:nvPr>
        </p:nvGraphicFramePr>
        <p:xfrm>
          <a:off x="14116440" y="988245"/>
          <a:ext cx="3896373" cy="354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59" name="CorelDRAW" r:id="rId38" imgW="3397350" imgH="3092160" progId="CorelDraw.Graphic.18">
                  <p:embed/>
                </p:oleObj>
              </mc:Choice>
              <mc:Fallback>
                <p:oleObj name="CorelDRAW" r:id="rId38" imgW="3397350" imgH="3092160" progId="CorelDraw.Graphic.18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4116440" y="988245"/>
                        <a:ext cx="3896373" cy="354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24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1188"/>
              </p:ext>
            </p:extLst>
          </p:nvPr>
        </p:nvGraphicFramePr>
        <p:xfrm>
          <a:off x="685800" y="1876425"/>
          <a:ext cx="12322175" cy="148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3" name="Equation" r:id="rId4" imgW="9766080" imgH="11785320" progId="Equation.DSMT4">
                  <p:embed/>
                </p:oleObj>
              </mc:Choice>
              <mc:Fallback>
                <p:oleObj name="Equation" r:id="rId4" imgW="9766080" imgH="1178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876425"/>
                        <a:ext cx="12322175" cy="148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35523"/>
              </p:ext>
            </p:extLst>
          </p:nvPr>
        </p:nvGraphicFramePr>
        <p:xfrm>
          <a:off x="457201" y="17954625"/>
          <a:ext cx="11887200" cy="195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4" name="Equation" r:id="rId6" imgW="9563040" imgH="1574640" progId="Equation.DSMT4">
                  <p:embed/>
                </p:oleObj>
              </mc:Choice>
              <mc:Fallback>
                <p:oleObj name="Equation" r:id="rId6" imgW="956304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1" y="17954625"/>
                        <a:ext cx="11887200" cy="1953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001140"/>
              </p:ext>
            </p:extLst>
          </p:nvPr>
        </p:nvGraphicFramePr>
        <p:xfrm>
          <a:off x="457201" y="20545425"/>
          <a:ext cx="11571287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5" name="Equation" r:id="rId8" imgW="9308880" imgH="3174840" progId="Equation.DSMT4">
                  <p:embed/>
                </p:oleObj>
              </mc:Choice>
              <mc:Fallback>
                <p:oleObj name="Equation" r:id="rId8" imgW="9308880" imgH="317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1" y="20545425"/>
                        <a:ext cx="11571287" cy="394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415381"/>
              </p:ext>
            </p:extLst>
          </p:nvPr>
        </p:nvGraphicFramePr>
        <p:xfrm>
          <a:off x="838200" y="24485600"/>
          <a:ext cx="10172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6" name="Equation" r:id="rId10" imgW="10172520" imgH="1346040" progId="Equation.DSMT4">
                  <p:embed/>
                </p:oleObj>
              </mc:Choice>
              <mc:Fallback>
                <p:oleObj name="Equation" r:id="rId10" imgW="1017252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200" y="24485600"/>
                        <a:ext cx="101727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81B7-04E0-40C0-B5F8-E1E64889E2FE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164171"/>
              </p:ext>
            </p:extLst>
          </p:nvPr>
        </p:nvGraphicFramePr>
        <p:xfrm>
          <a:off x="9296400" y="3248025"/>
          <a:ext cx="448056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7" name="Equation" r:id="rId12" imgW="1244520" imgH="253800" progId="Equation.DSMT4">
                  <p:embed/>
                </p:oleObj>
              </mc:Choice>
              <mc:Fallback>
                <p:oleObj name="Equation" r:id="rId12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96400" y="3248025"/>
                        <a:ext cx="4480561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9E455E-94BD-43F1-AFF1-EAB6FA03A5A1}"/>
              </a:ext>
            </a:extLst>
          </p:cNvPr>
          <p:cNvSpPr txBox="1"/>
          <p:nvPr/>
        </p:nvSpPr>
        <p:spPr>
          <a:xfrm>
            <a:off x="3582175" y="599621"/>
            <a:ext cx="11428450" cy="11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 and Definitions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1664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96608" y="418191"/>
            <a:ext cx="16980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Single-Machine-Resistive Load (</a:t>
            </a:r>
            <a:r>
              <a:rPr lang="en-US" altLang="en-US" sz="2400" dirty="0" err="1">
                <a:solidFill>
                  <a:prstClr val="black"/>
                </a:solidFill>
              </a:rPr>
              <a:t>Raskin</a:t>
            </a:r>
            <a:r>
              <a:rPr lang="en-US" altLang="en-US" sz="2400" dirty="0">
                <a:solidFill>
                  <a:prstClr val="black"/>
                </a:solidFill>
              </a:rPr>
              <a:t>) model,  Bus (Generator Notation) -- </a:t>
            </a:r>
            <a:r>
              <a:rPr lang="en-US" altLang="en-US" sz="2400" b="1" dirty="0">
                <a:solidFill>
                  <a:srgbClr val="C00000"/>
                </a:solidFill>
              </a:rPr>
              <a:t>Reduced Model (</a:t>
            </a:r>
            <a:r>
              <a:rPr lang="en-US" altLang="en-US" sz="2400" b="1" dirty="0">
                <a:solidFill>
                  <a:srgbClr val="C00000"/>
                </a:solidFill>
                <a:latin typeface="Symbol Tiger" panose="05050102010706020507" pitchFamily="18" charset="2"/>
              </a:rPr>
              <a:t>e</a:t>
            </a:r>
            <a:r>
              <a:rPr lang="en-US" altLang="en-US" sz="2400" b="1" dirty="0">
                <a:solidFill>
                  <a:srgbClr val="C00000"/>
                </a:solidFill>
              </a:rPr>
              <a:t> = 0 ) and open </a:t>
            </a:r>
            <a:r>
              <a:rPr lang="en-US" altLang="en-US" sz="2400" b="1" dirty="0" err="1">
                <a:solidFill>
                  <a:srgbClr val="C00000"/>
                </a:solidFill>
              </a:rPr>
              <a:t>ckt</a:t>
            </a:r>
            <a:r>
              <a:rPr lang="en-US" altLang="en-US" sz="2400" b="1" dirty="0">
                <a:solidFill>
                  <a:srgbClr val="C00000"/>
                </a:solidFill>
              </a:rPr>
              <a:t> (I’s = 0)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82800" y="5359973"/>
          <a:ext cx="20113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1" name="Equation" r:id="rId4" imgW="2400120" imgH="3784320" progId="Equation.DSMT4">
                  <p:embed/>
                </p:oleObj>
              </mc:Choice>
              <mc:Fallback>
                <p:oleObj name="Equation" r:id="rId4" imgW="2400120" imgH="378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2800" y="5359973"/>
                        <a:ext cx="2011363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4476151" y="10026882"/>
          <a:ext cx="1943100" cy="230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2" name="Equation" r:id="rId6" imgW="2273040" imgH="2692080" progId="Equation.DSMT4">
                  <p:embed/>
                </p:oleObj>
              </mc:Choice>
              <mc:Fallback>
                <p:oleObj name="Equation" r:id="rId6" imgW="227304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6151" y="10026882"/>
                        <a:ext cx="1943100" cy="230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2660"/>
              </p:ext>
            </p:extLst>
          </p:nvPr>
        </p:nvGraphicFramePr>
        <p:xfrm>
          <a:off x="1128713" y="2076450"/>
          <a:ext cx="2490787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3" name="Equation" r:id="rId8" imgW="3263760" imgH="2692080" progId="Equation.DSMT4">
                  <p:embed/>
                </p:oleObj>
              </mc:Choice>
              <mc:Fallback>
                <p:oleObj name="Equation" r:id="rId8" imgW="326376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2076450"/>
                        <a:ext cx="2490787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609350"/>
              </p:ext>
            </p:extLst>
          </p:nvPr>
        </p:nvGraphicFramePr>
        <p:xfrm>
          <a:off x="1023938" y="5083686"/>
          <a:ext cx="80581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4" name="Equation" r:id="rId10" imgW="10172520" imgH="2209680" progId="Equation.DSMT4">
                  <p:embed/>
                </p:oleObj>
              </mc:Choice>
              <mc:Fallback>
                <p:oleObj name="Equation" r:id="rId10" imgW="1017252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5083686"/>
                        <a:ext cx="80581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11114"/>
              </p:ext>
            </p:extLst>
          </p:nvPr>
        </p:nvGraphicFramePr>
        <p:xfrm>
          <a:off x="899318" y="7305452"/>
          <a:ext cx="667067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5" name="Equation" r:id="rId12" imgW="9372600" imgH="2463480" progId="Equation.DSMT4">
                  <p:embed/>
                </p:oleObj>
              </mc:Choice>
              <mc:Fallback>
                <p:oleObj name="Equation" r:id="rId12" imgW="9372600" imgH="246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318" y="7305452"/>
                        <a:ext cx="6670675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72572"/>
              </p:ext>
            </p:extLst>
          </p:nvPr>
        </p:nvGraphicFramePr>
        <p:xfrm>
          <a:off x="900112" y="9282086"/>
          <a:ext cx="29479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6" name="Equation" r:id="rId14" imgW="3987720" imgH="1803240" progId="Equation.DSMT4">
                  <p:embed/>
                </p:oleObj>
              </mc:Choice>
              <mc:Fallback>
                <p:oleObj name="Equation" r:id="rId14" imgW="398772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2" y="9282086"/>
                        <a:ext cx="29479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158432"/>
              </p:ext>
            </p:extLst>
          </p:nvPr>
        </p:nvGraphicFramePr>
        <p:xfrm>
          <a:off x="994952" y="10706910"/>
          <a:ext cx="6649316" cy="295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7" name="Equation" r:id="rId16" imgW="3543120" imgH="1574640" progId="Equation.DSMT4">
                  <p:embed/>
                </p:oleObj>
              </mc:Choice>
              <mc:Fallback>
                <p:oleObj name="Equation" r:id="rId16" imgW="354312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952" y="10706910"/>
                        <a:ext cx="6649316" cy="2958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28245"/>
              </p:ext>
            </p:extLst>
          </p:nvPr>
        </p:nvGraphicFramePr>
        <p:xfrm>
          <a:off x="8879766" y="14258088"/>
          <a:ext cx="51562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8" name="Equation" r:id="rId18" imgW="6781680" imgH="3047760" progId="Equation.DSMT4">
                  <p:embed/>
                </p:oleObj>
              </mc:Choice>
              <mc:Fallback>
                <p:oleObj name="Equation" r:id="rId18" imgW="6781680" imgH="304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9766" y="14258088"/>
                        <a:ext cx="515620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33739"/>
              </p:ext>
            </p:extLst>
          </p:nvPr>
        </p:nvGraphicFramePr>
        <p:xfrm>
          <a:off x="9082088" y="16979476"/>
          <a:ext cx="2590800" cy="3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9" name="Equation" r:id="rId20" imgW="3327120" imgH="507960" progId="Equation.DSMT4">
                  <p:embed/>
                </p:oleObj>
              </mc:Choice>
              <mc:Fallback>
                <p:oleObj name="Equation" r:id="rId20" imgW="3327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2088" y="16979476"/>
                        <a:ext cx="2590800" cy="3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10825" y="1242140"/>
            <a:ext cx="310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3 Fast Dynamic States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171560" y="121920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20" name="Equation" r:id="rId22" imgW="1955800" imgH="482600" progId="Equation.DSMT4">
                  <p:embed/>
                </p:oleObj>
              </mc:Choice>
              <mc:Fallback>
                <p:oleObj name="Equation" r:id="rId22" imgW="195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560" y="1219200"/>
                        <a:ext cx="195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18941" y="4419600"/>
            <a:ext cx="4008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11 not so fast Dynamic States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4884105" y="4467794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21" name="Equation" r:id="rId24" imgW="6248160" imgH="482400" progId="Equation.DSMT4">
                  <p:embed/>
                </p:oleObj>
              </mc:Choice>
              <mc:Fallback>
                <p:oleObj name="Equation" r:id="rId24" imgW="624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105" y="4467794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38200" y="14087576"/>
            <a:ext cx="254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6 Algebraic States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3639471" y="14091343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22" name="Equation" r:id="rId26" imgW="3022560" imgH="482400" progId="Equation.DSMT4">
                  <p:embed/>
                </p:oleObj>
              </mc:Choice>
              <mc:Fallback>
                <p:oleObj name="Equation" r:id="rId26" imgW="3022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471" y="14091343"/>
                        <a:ext cx="302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41839" y="11038511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Main Exciter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1839" y="11714651"/>
            <a:ext cx="281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Stabilizing Transformer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1839" y="12445299"/>
            <a:ext cx="161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Pilot Exciter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0644782"/>
            <a:ext cx="10356439" cy="3071218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4997" y="1021080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Excitation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15762" y="14315210"/>
            <a:ext cx="32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Single Stage Turbine Model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74545" y="14149116"/>
            <a:ext cx="8956255" cy="3376967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94034" y="13563600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Mechanical Power System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87263"/>
              </p:ext>
            </p:extLst>
          </p:nvPr>
        </p:nvGraphicFramePr>
        <p:xfrm>
          <a:off x="914400" y="14766925"/>
          <a:ext cx="6691313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23" name="Equation" r:id="rId28" imgW="8864280" imgH="2895480" progId="Equation.DSMT4">
                  <p:embed/>
                </p:oleObj>
              </mc:Choice>
              <mc:Fallback>
                <p:oleObj name="Equation" r:id="rId28" imgW="8864280" imgH="289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766925"/>
                        <a:ext cx="6691313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27135" y="20382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7135" y="28956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7135" y="37654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135" y="532732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135" y="64008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135" y="76008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7135" y="850747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(7)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7135" y="9364129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(8)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7135" y="1007200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(9)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1089296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400" y="11702490"/>
            <a:ext cx="60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" y="1242113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75456" y="1438330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135" y="1583459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(16)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135" y="166116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(17)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7135" y="1742258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(18)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7135" y="18345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7135" y="19107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98928" y="15057174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135" y="14916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(15)</a:t>
            </a:r>
          </a:p>
        </p:txBody>
      </p:sp>
      <p:pic>
        <p:nvPicPr>
          <p:cNvPr id="7170" name="Picture 716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639" y="1566606"/>
            <a:ext cx="3477768" cy="3142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35" y="1110376"/>
            <a:ext cx="4876728" cy="2993691"/>
          </a:xfrm>
          <a:prstGeom prst="rect">
            <a:avLst/>
          </a:prstGeom>
        </p:spPr>
      </p:pic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987953"/>
              </p:ext>
            </p:extLst>
          </p:nvPr>
        </p:nvGraphicFramePr>
        <p:xfrm>
          <a:off x="1023938" y="17392650"/>
          <a:ext cx="3929062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24" name="Equation" r:id="rId32" imgW="5232240" imgH="3327120" progId="Equation.DSMT4">
                  <p:embed/>
                </p:oleObj>
              </mc:Choice>
              <mc:Fallback>
                <p:oleObj name="Equation" r:id="rId32" imgW="5232240" imgH="332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7392650"/>
                        <a:ext cx="3929062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62159" y="17622026"/>
            <a:ext cx="74154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(</a:t>
            </a:r>
            <a:r>
              <a:rPr lang="en-US" sz="2400" dirty="0" err="1">
                <a:latin typeface="+mn-lt"/>
              </a:rPr>
              <a:t>Ransick</a:t>
            </a:r>
            <a:r>
              <a:rPr lang="en-US" sz="2400" dirty="0">
                <a:latin typeface="+mn-lt"/>
              </a:rPr>
              <a:t> modeling problem statement)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err="1">
                <a:latin typeface="+mn-lt"/>
              </a:rPr>
              <a:t>V</a:t>
            </a:r>
            <a:r>
              <a:rPr lang="en-US" sz="2400" baseline="-25000" dirty="0" err="1">
                <a:latin typeface="+mn-lt"/>
              </a:rPr>
              <a:t>d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and </a:t>
            </a:r>
            <a:r>
              <a:rPr lang="en-US" sz="2400" dirty="0" err="1">
                <a:latin typeface="+mn-lt"/>
              </a:rPr>
              <a:t>V</a:t>
            </a:r>
            <a:r>
              <a:rPr lang="en-US" sz="2400" baseline="-25000" dirty="0" err="1">
                <a:latin typeface="+mn-lt"/>
              </a:rPr>
              <a:t>q</a:t>
            </a:r>
            <a:r>
              <a:rPr lang="en-US" sz="2400" dirty="0">
                <a:latin typeface="+mn-lt"/>
              </a:rPr>
              <a:t> are not defined for open </a:t>
            </a:r>
            <a:r>
              <a:rPr lang="en-US" sz="2400" dirty="0" err="1">
                <a:latin typeface="+mn-lt"/>
              </a:rPr>
              <a:t>Ckt</a:t>
            </a:r>
            <a:r>
              <a:rPr lang="en-US" sz="2400" dirty="0">
                <a:latin typeface="+mn-lt"/>
              </a:rPr>
              <a:t> (I’s = 0) and (e = 0);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No P or Q </a:t>
            </a:r>
            <a:r>
              <a:rPr lang="en-US" sz="2400" dirty="0" err="1">
                <a:latin typeface="+mn-lt"/>
              </a:rPr>
              <a:t>powerflow</a:t>
            </a:r>
            <a:r>
              <a:rPr lang="en-US" sz="2400" dirty="0">
                <a:latin typeface="+mn-lt"/>
              </a:rPr>
              <a:t> and hence no reference angle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268817" y="14942165"/>
            <a:ext cx="3714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Governor Model *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SV</a:t>
            </a:r>
            <a:r>
              <a:rPr lang="en-US" sz="1600" b="1" dirty="0">
                <a:solidFill>
                  <a:srgbClr val="0070C0"/>
                </a:solidFill>
              </a:rPr>
              <a:t> = Steam Valve </a:t>
            </a:r>
            <a:r>
              <a:rPr lang="en-US" sz="1600" b="1" dirty="0" err="1">
                <a:solidFill>
                  <a:srgbClr val="0070C0"/>
                </a:solidFill>
              </a:rPr>
              <a:t>Psn</a:t>
            </a:r>
            <a:r>
              <a:rPr lang="en-US" sz="1600" b="1" dirty="0">
                <a:solidFill>
                  <a:srgbClr val="0070C0"/>
                </a:solidFill>
              </a:rPr>
              <a:t> (</a:t>
            </a:r>
            <a:r>
              <a:rPr lang="en-US" sz="1600" b="1" dirty="0">
                <a:solidFill>
                  <a:srgbClr val="0070C0"/>
                </a:solidFill>
                <a:sym typeface="Symbol Tiger" panose="05050102010706020507" pitchFamily="18" charset="2"/>
              </a:rPr>
              <a:t></a:t>
            </a:r>
            <a:r>
              <a:rPr lang="en-US" sz="1600" b="1" dirty="0">
                <a:solidFill>
                  <a:srgbClr val="0070C0"/>
                </a:solidFill>
              </a:rPr>
              <a:t> Pressure)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Power change setting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0 when Open </a:t>
            </a:r>
            <a:r>
              <a:rPr lang="en-US" sz="1600" b="1" dirty="0" err="1">
                <a:solidFill>
                  <a:srgbClr val="0070C0"/>
                </a:solidFill>
              </a:rPr>
              <a:t>Ckt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R</a:t>
            </a:r>
            <a:r>
              <a:rPr lang="en-US" sz="1600" b="1" baseline="-25000" dirty="0">
                <a:solidFill>
                  <a:srgbClr val="0070C0"/>
                </a:solidFill>
              </a:rPr>
              <a:t>D</a:t>
            </a:r>
            <a:r>
              <a:rPr lang="en-US" sz="1600" b="1" dirty="0">
                <a:solidFill>
                  <a:srgbClr val="0070C0"/>
                </a:solidFill>
              </a:rPr>
              <a:t> = Speed Droop Regulation </a:t>
            </a:r>
            <a:r>
              <a:rPr lang="en-US" sz="1600" b="1" dirty="0" err="1">
                <a:solidFill>
                  <a:srgbClr val="0070C0"/>
                </a:solidFill>
              </a:rPr>
              <a:t>Qty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sz="1600" b="1" dirty="0">
                <a:solidFill>
                  <a:srgbClr val="0070C0"/>
                </a:solidFill>
                <a:latin typeface="Symbol" panose="05050102010706020507" pitchFamily="18" charset="2"/>
              </a:rPr>
              <a:t> = 2p (60) </a:t>
            </a:r>
            <a:r>
              <a:rPr lang="en-US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retained to preserve governor function</a:t>
            </a:r>
          </a:p>
          <a:p>
            <a:pPr marL="114300" indent="-1079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98928" y="15957827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(14.1)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08C7-3444-4F94-929F-31149D28D8CA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BC56BA05-3716-48C4-8375-BF46F84B1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83215"/>
              </p:ext>
            </p:extLst>
          </p:nvPr>
        </p:nvGraphicFramePr>
        <p:xfrm>
          <a:off x="13911074" y="1416657"/>
          <a:ext cx="3896373" cy="354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25" name="CorelDRAW" r:id="rId34" imgW="3397350" imgH="3092160" progId="CorelDraw.Graphic.18">
                  <p:embed/>
                </p:oleObj>
              </mc:Choice>
              <mc:Fallback>
                <p:oleObj name="CorelDRAW" r:id="rId34" imgW="3397350" imgH="3092160" progId="CorelDraw.Graphic.18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3911074" y="1416657"/>
                        <a:ext cx="3896373" cy="354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318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96608" y="418191"/>
            <a:ext cx="16495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Single-Machine-Resistive Load (</a:t>
            </a:r>
            <a:r>
              <a:rPr lang="en-US" altLang="en-US" sz="2400" dirty="0" err="1">
                <a:solidFill>
                  <a:prstClr val="black"/>
                </a:solidFill>
              </a:rPr>
              <a:t>Raskin</a:t>
            </a:r>
            <a:r>
              <a:rPr lang="en-US" altLang="en-US" sz="2400" dirty="0">
                <a:solidFill>
                  <a:prstClr val="black"/>
                </a:solidFill>
              </a:rPr>
              <a:t>) model,  Bus (Generator Notation) -- </a:t>
            </a:r>
            <a:r>
              <a:rPr lang="en-US" altLang="en-US" sz="2400" b="1" dirty="0">
                <a:solidFill>
                  <a:srgbClr val="C00000"/>
                </a:solidFill>
              </a:rPr>
              <a:t>Reduced Model (</a:t>
            </a:r>
            <a:r>
              <a:rPr lang="en-US" altLang="en-US" sz="2400" b="1" dirty="0">
                <a:solidFill>
                  <a:srgbClr val="C00000"/>
                </a:solidFill>
                <a:latin typeface="Symbol Tiger" panose="05050102010706020507" pitchFamily="18" charset="2"/>
              </a:rPr>
              <a:t>e</a:t>
            </a:r>
            <a:r>
              <a:rPr lang="en-US" altLang="en-US" sz="2400" b="1" dirty="0">
                <a:solidFill>
                  <a:srgbClr val="C00000"/>
                </a:solidFill>
              </a:rPr>
              <a:t> = 0 and Open Circuit (I’s = 0 ) and Open </a:t>
            </a:r>
            <a:r>
              <a:rPr lang="en-US" altLang="en-US" sz="2400" b="1" dirty="0" err="1">
                <a:solidFill>
                  <a:srgbClr val="C00000"/>
                </a:solidFill>
              </a:rPr>
              <a:t>Ckt</a:t>
            </a:r>
            <a:r>
              <a:rPr lang="en-US" altLang="en-US" sz="2400" b="1" dirty="0">
                <a:solidFill>
                  <a:srgbClr val="C00000"/>
                </a:solidFill>
              </a:rPr>
              <a:t> assumptions </a:t>
            </a:r>
            <a:r>
              <a:rPr lang="en-US" altLang="en-US" sz="2400" b="1" dirty="0" err="1">
                <a:solidFill>
                  <a:srgbClr val="C00000"/>
                </a:solidFill>
              </a:rPr>
              <a:t>V</a:t>
            </a:r>
            <a:r>
              <a:rPr lang="en-US" altLang="en-US" sz="2400" b="1" baseline="-25000" dirty="0" err="1">
                <a:solidFill>
                  <a:srgbClr val="C00000"/>
                </a:solidFill>
              </a:rPr>
              <a:t>d</a:t>
            </a:r>
            <a:r>
              <a:rPr lang="en-US" altLang="en-US" sz="2400" b="1" dirty="0">
                <a:solidFill>
                  <a:srgbClr val="C00000"/>
                </a:solidFill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400" b="1" baseline="-25000" dirty="0" err="1">
                <a:solidFill>
                  <a:srgbClr val="C00000"/>
                </a:solidFill>
              </a:rPr>
              <a:t>qe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= 0 )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82800" y="5359973"/>
          <a:ext cx="201136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0" name="Equation" r:id="rId4" imgW="2400120" imgH="3784320" progId="Equation.DSMT4">
                  <p:embed/>
                </p:oleObj>
              </mc:Choice>
              <mc:Fallback>
                <p:oleObj name="Equation" r:id="rId4" imgW="2400120" imgH="378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82800" y="5359973"/>
                        <a:ext cx="2011363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4476151" y="10026882"/>
          <a:ext cx="1943100" cy="230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1" name="Equation" r:id="rId6" imgW="2273040" imgH="2692080" progId="Equation.DSMT4">
                  <p:embed/>
                </p:oleObj>
              </mc:Choice>
              <mc:Fallback>
                <p:oleObj name="Equation" r:id="rId6" imgW="227304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6151" y="10026882"/>
                        <a:ext cx="1943100" cy="230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33142"/>
              </p:ext>
            </p:extLst>
          </p:nvPr>
        </p:nvGraphicFramePr>
        <p:xfrm>
          <a:off x="1128713" y="2143125"/>
          <a:ext cx="2490787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2" name="Equation" r:id="rId8" imgW="3263760" imgH="2514600" progId="Equation.DSMT4">
                  <p:embed/>
                </p:oleObj>
              </mc:Choice>
              <mc:Fallback>
                <p:oleObj name="Equation" r:id="rId8" imgW="3263760" imgH="251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2143125"/>
                        <a:ext cx="2490787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931369"/>
              </p:ext>
            </p:extLst>
          </p:nvPr>
        </p:nvGraphicFramePr>
        <p:xfrm>
          <a:off x="2012950" y="5235575"/>
          <a:ext cx="80581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3" name="Equation" r:id="rId10" imgW="10172520" imgH="2209680" progId="Equation.DSMT4">
                  <p:embed/>
                </p:oleObj>
              </mc:Choice>
              <mc:Fallback>
                <p:oleObj name="Equation" r:id="rId10" imgW="1017252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235575"/>
                        <a:ext cx="80581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504320"/>
              </p:ext>
            </p:extLst>
          </p:nvPr>
        </p:nvGraphicFramePr>
        <p:xfrm>
          <a:off x="2012950" y="7642225"/>
          <a:ext cx="8953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4" name="Equation" r:id="rId12" imgW="1257120" imgH="1460160" progId="Equation.DSMT4">
                  <p:embed/>
                </p:oleObj>
              </mc:Choice>
              <mc:Fallback>
                <p:oleObj name="Equation" r:id="rId12" imgW="1257120" imgH="1460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7642225"/>
                        <a:ext cx="89535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68251"/>
              </p:ext>
            </p:extLst>
          </p:nvPr>
        </p:nvGraphicFramePr>
        <p:xfrm>
          <a:off x="2012950" y="9396413"/>
          <a:ext cx="9286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5" name="Equation" r:id="rId14" imgW="1257120" imgH="1460160" progId="Equation.DSMT4">
                  <p:embed/>
                </p:oleObj>
              </mc:Choice>
              <mc:Fallback>
                <p:oleObj name="Equation" r:id="rId14" imgW="1257120" imgH="1460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9396413"/>
                        <a:ext cx="9286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688308"/>
              </p:ext>
            </p:extLst>
          </p:nvPr>
        </p:nvGraphicFramePr>
        <p:xfrm>
          <a:off x="1186013" y="10730131"/>
          <a:ext cx="10075956" cy="296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6" name="Equation" r:id="rId16" imgW="5346360" imgH="1574640" progId="Equation.DSMT4">
                  <p:embed/>
                </p:oleObj>
              </mc:Choice>
              <mc:Fallback>
                <p:oleObj name="Equation" r:id="rId16" imgW="534636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013" y="10730131"/>
                        <a:ext cx="10075956" cy="2969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75611"/>
              </p:ext>
            </p:extLst>
          </p:nvPr>
        </p:nvGraphicFramePr>
        <p:xfrm>
          <a:off x="9448800" y="14400213"/>
          <a:ext cx="9572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7" name="Equation" r:id="rId18" imgW="1257120" imgH="1460160" progId="Equation.DSMT4">
                  <p:embed/>
                </p:oleObj>
              </mc:Choice>
              <mc:Fallback>
                <p:oleObj name="Equation" r:id="rId18" imgW="1257120" imgH="1460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14400213"/>
                        <a:ext cx="9572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3753"/>
              </p:ext>
            </p:extLst>
          </p:nvPr>
        </p:nvGraphicFramePr>
        <p:xfrm>
          <a:off x="9448800" y="15762779"/>
          <a:ext cx="2590800" cy="3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8" name="Equation" r:id="rId20" imgW="3327120" imgH="507960" progId="Equation.DSMT4">
                  <p:embed/>
                </p:oleObj>
              </mc:Choice>
              <mc:Fallback>
                <p:oleObj name="Equation" r:id="rId20" imgW="3327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15762779"/>
                        <a:ext cx="2590800" cy="3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10825" y="1242140"/>
            <a:ext cx="310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3 Fast Dynamic States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171560" y="121920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69" name="Equation" r:id="rId22" imgW="1955800" imgH="482600" progId="Equation.DSMT4">
                  <p:embed/>
                </p:oleObj>
              </mc:Choice>
              <mc:Fallback>
                <p:oleObj name="Equation" r:id="rId22" imgW="195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560" y="1219200"/>
                        <a:ext cx="195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18941" y="4419600"/>
            <a:ext cx="4008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11 not so fast Dynamic States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4884105" y="4467794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0" name="Equation" r:id="rId24" imgW="6248160" imgH="482400" progId="Equation.DSMT4">
                  <p:embed/>
                </p:oleObj>
              </mc:Choice>
              <mc:Fallback>
                <p:oleObj name="Equation" r:id="rId24" imgW="624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105" y="4467794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38200" y="14087576"/>
            <a:ext cx="254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6 Algebraic States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3639471" y="14091343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1" name="Equation" r:id="rId26" imgW="3022560" imgH="482400" progId="Equation.DSMT4">
                  <p:embed/>
                </p:oleObj>
              </mc:Choice>
              <mc:Fallback>
                <p:oleObj name="Equation" r:id="rId26" imgW="3022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471" y="14091343"/>
                        <a:ext cx="302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41839" y="11038511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Main Exciter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1839" y="11714651"/>
            <a:ext cx="281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Stabilizing Transformer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56895" y="12621194"/>
            <a:ext cx="161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Pilot Exciter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1999" y="10644782"/>
            <a:ext cx="12706163" cy="3233036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4997" y="1021080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Excitation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66696" y="14300286"/>
            <a:ext cx="32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Single Stage Turbine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91606" y="15006688"/>
            <a:ext cx="24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Governor Model *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*(PC = 0 when Open </a:t>
            </a:r>
            <a:r>
              <a:rPr lang="en-US" sz="1600" b="1" dirty="0" err="1">
                <a:solidFill>
                  <a:srgbClr val="0070C0"/>
                </a:solidFill>
              </a:rPr>
              <a:t>Ckt</a:t>
            </a:r>
            <a:r>
              <a:rPr lang="en-US" sz="16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60357" y="14133171"/>
            <a:ext cx="8768978" cy="2316605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94034" y="13563600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Mechanical Power System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50199"/>
              </p:ext>
            </p:extLst>
          </p:nvPr>
        </p:nvGraphicFramePr>
        <p:xfrm>
          <a:off x="4310278" y="22818795"/>
          <a:ext cx="19256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2" name="Equation" r:id="rId28" imgW="2552400" imgH="1574640" progId="Equation.DSMT4">
                  <p:embed/>
                </p:oleObj>
              </mc:Choice>
              <mc:Fallback>
                <p:oleObj name="Equation" r:id="rId28" imgW="255240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278" y="22818795"/>
                        <a:ext cx="19256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27135" y="20382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7135" y="28956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7135" y="37654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135" y="532732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135" y="64008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135" y="76008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7135" y="850747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(7)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7135" y="9364129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(8)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7135" y="1007200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(9)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1089296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400" y="11702490"/>
            <a:ext cx="60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" y="1242113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16914" y="1433264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135" y="1583459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(16)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135" y="166116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(17)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7135" y="1742258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(18)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7135" y="18345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7135" y="191070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89280" y="1503656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135" y="1489136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(15)</a:t>
            </a:r>
          </a:p>
        </p:txBody>
      </p:sp>
      <p:pic>
        <p:nvPicPr>
          <p:cNvPr id="7170" name="Picture 716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0" y="1325306"/>
            <a:ext cx="3477768" cy="3142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35" y="1110376"/>
            <a:ext cx="4876728" cy="2993691"/>
          </a:xfrm>
          <a:prstGeom prst="rect">
            <a:avLst/>
          </a:prstGeom>
        </p:spPr>
      </p:pic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194022"/>
              </p:ext>
            </p:extLst>
          </p:nvPr>
        </p:nvGraphicFramePr>
        <p:xfrm>
          <a:off x="1524000" y="17538700"/>
          <a:ext cx="277495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3" name="Equation" r:id="rId32" imgW="3695400" imgH="2590560" progId="Equation.DSMT4">
                  <p:embed/>
                </p:oleObj>
              </mc:Choice>
              <mc:Fallback>
                <p:oleObj name="Equation" r:id="rId32" imgW="369540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38700"/>
                        <a:ext cx="277495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78786"/>
              </p:ext>
            </p:extLst>
          </p:nvPr>
        </p:nvGraphicFramePr>
        <p:xfrm>
          <a:off x="918941" y="14729025"/>
          <a:ext cx="62293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4" name="Equation" r:id="rId34" imgW="8254800" imgH="2387520" progId="Equation.DSMT4">
                  <p:embed/>
                </p:oleObj>
              </mc:Choice>
              <mc:Fallback>
                <p:oleObj name="Equation" r:id="rId34" imgW="8254800" imgH="2387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941" y="14729025"/>
                        <a:ext cx="622935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B48A-61F7-45EB-9A48-89D06C24E9F5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4E00F365-8250-4C3C-A9ED-634ADD300D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979449"/>
              </p:ext>
            </p:extLst>
          </p:nvPr>
        </p:nvGraphicFramePr>
        <p:xfrm>
          <a:off x="14134295" y="1403602"/>
          <a:ext cx="3896373" cy="354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5" name="CorelDRAW" r:id="rId36" imgW="3397350" imgH="3092160" progId="CorelDraw.Graphic.18">
                  <p:embed/>
                </p:oleObj>
              </mc:Choice>
              <mc:Fallback>
                <p:oleObj name="CorelDRAW" r:id="rId36" imgW="3397350" imgH="3092160" progId="CorelDraw.Graphic.18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4134295" y="1403602"/>
                        <a:ext cx="3896373" cy="354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73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F72E98EB-5A7F-455C-B0FE-972B6438DCF0}"/>
              </a:ext>
            </a:extLst>
          </p:cNvPr>
          <p:cNvSpPr/>
          <p:nvPr/>
        </p:nvSpPr>
        <p:spPr>
          <a:xfrm>
            <a:off x="12449585" y="4917798"/>
            <a:ext cx="399640" cy="4752326"/>
          </a:xfrm>
          <a:prstGeom prst="rect">
            <a:avLst/>
          </a:prstGeom>
          <a:solidFill>
            <a:srgbClr val="FFFFCC">
              <a:alpha val="20000"/>
            </a:srgbClr>
          </a:solidFill>
          <a:ln w="19050">
            <a:solidFill>
              <a:srgbClr val="99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5" name="Rectangle 7174">
            <a:extLst>
              <a:ext uri="{FF2B5EF4-FFF2-40B4-BE49-F238E27FC236}">
                <a16:creationId xmlns:a16="http://schemas.microsoft.com/office/drawing/2014/main" id="{B2CFE34F-9BFE-4D2C-97C4-8F60DDD753DB}"/>
              </a:ext>
            </a:extLst>
          </p:cNvPr>
          <p:cNvSpPr/>
          <p:nvPr/>
        </p:nvSpPr>
        <p:spPr>
          <a:xfrm>
            <a:off x="1811545" y="5327321"/>
            <a:ext cx="474456" cy="3855263"/>
          </a:xfrm>
          <a:prstGeom prst="rect">
            <a:avLst/>
          </a:prstGeom>
          <a:solidFill>
            <a:srgbClr val="FFFFCC">
              <a:alpha val="21176"/>
            </a:srgbClr>
          </a:solidFill>
          <a:ln w="19050">
            <a:solidFill>
              <a:srgbClr val="99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96608" y="368575"/>
            <a:ext cx="78193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</a:rPr>
              <a:t>Single-Machine-Infinite Bus (Generator Notation)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77794"/>
              </p:ext>
            </p:extLst>
          </p:nvPr>
        </p:nvGraphicFramePr>
        <p:xfrm>
          <a:off x="15772143" y="1021719"/>
          <a:ext cx="2649537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76" name="Equation" r:id="rId4" imgW="3162240" imgH="4647960" progId="Equation.DSMT4">
                  <p:embed/>
                </p:oleObj>
              </mc:Choice>
              <mc:Fallback>
                <p:oleObj name="Equation" r:id="rId4" imgW="3162240" imgH="464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72143" y="1021719"/>
                        <a:ext cx="2649537" cy="389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488548"/>
              </p:ext>
            </p:extLst>
          </p:nvPr>
        </p:nvGraphicFramePr>
        <p:xfrm>
          <a:off x="15546162" y="10637695"/>
          <a:ext cx="1943100" cy="230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77" name="Equation" r:id="rId6" imgW="2273040" imgH="2692080" progId="Equation.DSMT4">
                  <p:embed/>
                </p:oleObj>
              </mc:Choice>
              <mc:Fallback>
                <p:oleObj name="Equation" r:id="rId6" imgW="227304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6162" y="10637695"/>
                        <a:ext cx="1943100" cy="230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54850"/>
              </p:ext>
            </p:extLst>
          </p:nvPr>
        </p:nvGraphicFramePr>
        <p:xfrm>
          <a:off x="992188" y="1787525"/>
          <a:ext cx="62134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78" name="Equation" r:id="rId8" imgW="8140680" imgH="3149280" progId="Equation.DSMT4">
                  <p:embed/>
                </p:oleObj>
              </mc:Choice>
              <mc:Fallback>
                <p:oleObj name="Equation" r:id="rId8" imgW="8140680" imgH="314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787525"/>
                        <a:ext cx="62134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686888"/>
              </p:ext>
            </p:extLst>
          </p:nvPr>
        </p:nvGraphicFramePr>
        <p:xfrm>
          <a:off x="1022350" y="5285600"/>
          <a:ext cx="9919086" cy="170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79" name="Equation" r:id="rId10" imgW="12890160" imgH="2209680" progId="Equation.DSMT4">
                  <p:embed/>
                </p:oleObj>
              </mc:Choice>
              <mc:Fallback>
                <p:oleObj name="Equation" r:id="rId10" imgW="1289016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5285600"/>
                        <a:ext cx="9919086" cy="170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80651"/>
              </p:ext>
            </p:extLst>
          </p:nvPr>
        </p:nvGraphicFramePr>
        <p:xfrm>
          <a:off x="1065213" y="7285038"/>
          <a:ext cx="8567737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0" name="Equation" r:id="rId12" imgW="12039480" imgH="2463480" progId="Equation.DSMT4">
                  <p:embed/>
                </p:oleObj>
              </mc:Choice>
              <mc:Fallback>
                <p:oleObj name="Equation" r:id="rId12" imgW="12039480" imgH="246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7285038"/>
                        <a:ext cx="8567737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53397"/>
              </p:ext>
            </p:extLst>
          </p:nvPr>
        </p:nvGraphicFramePr>
        <p:xfrm>
          <a:off x="1036262" y="9269561"/>
          <a:ext cx="473233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1" name="Equation" r:id="rId14" imgW="6400800" imgH="1803240" progId="Equation.DSMT4">
                  <p:embed/>
                </p:oleObj>
              </mc:Choice>
              <mc:Fallback>
                <p:oleObj name="Equation" r:id="rId14" imgW="640080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62" y="9269561"/>
                        <a:ext cx="473233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51579"/>
              </p:ext>
            </p:extLst>
          </p:nvPr>
        </p:nvGraphicFramePr>
        <p:xfrm>
          <a:off x="994952" y="10757847"/>
          <a:ext cx="6062662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2" name="Equation" r:id="rId16" imgW="3543120" imgH="1574640" progId="Equation.DSMT4">
                  <p:embed/>
                </p:oleObj>
              </mc:Choice>
              <mc:Fallback>
                <p:oleObj name="Equation" r:id="rId16" imgW="354312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952" y="10757847"/>
                        <a:ext cx="6062662" cy="269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681603"/>
              </p:ext>
            </p:extLst>
          </p:nvPr>
        </p:nvGraphicFramePr>
        <p:xfrm>
          <a:off x="934117" y="17302784"/>
          <a:ext cx="7381875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3" name="Equation" r:id="rId18" imgW="9829800" imgH="2984400" progId="Equation.DSMT4">
                  <p:embed/>
                </p:oleObj>
              </mc:Choice>
              <mc:Fallback>
                <p:oleObj name="Equation" r:id="rId18" imgW="9829800" imgH="298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117" y="17302784"/>
                        <a:ext cx="7381875" cy="223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11740"/>
              </p:ext>
            </p:extLst>
          </p:nvPr>
        </p:nvGraphicFramePr>
        <p:xfrm>
          <a:off x="8980380" y="14241170"/>
          <a:ext cx="4385407" cy="142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4" name="Equation" r:id="rId20" imgW="5765760" imgH="1879560" progId="Equation.DSMT4">
                  <p:embed/>
                </p:oleObj>
              </mc:Choice>
              <mc:Fallback>
                <p:oleObj name="Equation" r:id="rId20" imgW="576576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0380" y="14241170"/>
                        <a:ext cx="4385407" cy="142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5840"/>
              </p:ext>
            </p:extLst>
          </p:nvPr>
        </p:nvGraphicFramePr>
        <p:xfrm>
          <a:off x="8965282" y="15762779"/>
          <a:ext cx="2590800" cy="39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5" name="Equation" r:id="rId22" imgW="3327120" imgH="507960" progId="Equation.DSMT4">
                  <p:embed/>
                </p:oleObj>
              </mc:Choice>
              <mc:Fallback>
                <p:oleObj name="Equation" r:id="rId22" imgW="3327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282" y="15762779"/>
                        <a:ext cx="2590800" cy="39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10825" y="1242140"/>
            <a:ext cx="310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3 Fast Dynamic States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777504"/>
              </p:ext>
            </p:extLst>
          </p:nvPr>
        </p:nvGraphicFramePr>
        <p:xfrm>
          <a:off x="4171560" y="121920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6" name="Equation" r:id="rId24" imgW="1955800" imgH="482600" progId="Equation.DSMT4">
                  <p:embed/>
                </p:oleObj>
              </mc:Choice>
              <mc:Fallback>
                <p:oleObj name="Equation" r:id="rId24" imgW="195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560" y="1219200"/>
                        <a:ext cx="195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18941" y="4419600"/>
            <a:ext cx="4008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11 not so fast Dynamic States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230989"/>
              </p:ext>
            </p:extLst>
          </p:nvPr>
        </p:nvGraphicFramePr>
        <p:xfrm>
          <a:off x="4884105" y="4467794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7" name="Equation" r:id="rId26" imgW="6248160" imgH="482400" progId="Equation.DSMT4">
                  <p:embed/>
                </p:oleObj>
              </mc:Choice>
              <mc:Fallback>
                <p:oleObj name="Equation" r:id="rId26" imgW="624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105" y="4467794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38200" y="14087576"/>
            <a:ext cx="254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6 Algebraic States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088978"/>
              </p:ext>
            </p:extLst>
          </p:nvPr>
        </p:nvGraphicFramePr>
        <p:xfrm>
          <a:off x="3639471" y="14091343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8" name="Equation" r:id="rId28" imgW="3022560" imgH="482400" progId="Equation.DSMT4">
                  <p:embed/>
                </p:oleObj>
              </mc:Choice>
              <mc:Fallback>
                <p:oleObj name="Equation" r:id="rId28" imgW="3022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471" y="14091343"/>
                        <a:ext cx="302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41839" y="11038511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Main Exciter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1839" y="11714651"/>
            <a:ext cx="281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Stabilizing Transformer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1839" y="12445299"/>
            <a:ext cx="161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Pilot Exciter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0644782"/>
            <a:ext cx="10356439" cy="3071218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4997" y="1021080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Excitation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14952" y="14290615"/>
            <a:ext cx="32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Single Stage Turbine Model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60357" y="14133171"/>
            <a:ext cx="8768978" cy="2689241"/>
          </a:xfrm>
          <a:prstGeom prst="rect">
            <a:avLst/>
          </a:prstGeom>
          <a:noFill/>
          <a:ln w="28575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94034" y="13563600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Mechanical Power System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940956"/>
              </p:ext>
            </p:extLst>
          </p:nvPr>
        </p:nvGraphicFramePr>
        <p:xfrm>
          <a:off x="928688" y="14690725"/>
          <a:ext cx="667067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89" name="Equation" r:id="rId30" imgW="8839080" imgH="3035160" progId="Equation.DSMT4">
                  <p:embed/>
                </p:oleObj>
              </mc:Choice>
              <mc:Fallback>
                <p:oleObj name="Equation" r:id="rId30" imgW="883908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4690725"/>
                        <a:ext cx="6670675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37936"/>
              </p:ext>
            </p:extLst>
          </p:nvPr>
        </p:nvGraphicFramePr>
        <p:xfrm>
          <a:off x="2019300" y="19927888"/>
          <a:ext cx="8623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0" name="Equation" r:id="rId32" imgW="8623080" imgH="965160" progId="Equation.DSMT4">
                  <p:embed/>
                </p:oleObj>
              </mc:Choice>
              <mc:Fallback>
                <p:oleObj name="Equation" r:id="rId32" imgW="86230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019300" y="19927888"/>
                        <a:ext cx="86233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653069"/>
              </p:ext>
            </p:extLst>
          </p:nvPr>
        </p:nvGraphicFramePr>
        <p:xfrm>
          <a:off x="3586163" y="21023263"/>
          <a:ext cx="24765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1" name="Equation" r:id="rId34" imgW="2476440" imgH="977760" progId="Equation.DSMT4">
                  <p:embed/>
                </p:oleObj>
              </mc:Choice>
              <mc:Fallback>
                <p:oleObj name="Equation" r:id="rId34" imgW="247644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586163" y="21023263"/>
                        <a:ext cx="24765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278789"/>
              </p:ext>
            </p:extLst>
          </p:nvPr>
        </p:nvGraphicFramePr>
        <p:xfrm>
          <a:off x="5913957" y="20980065"/>
          <a:ext cx="10490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2" name="Equation" r:id="rId36" imgW="10490040" imgH="1079280" progId="Equation.DSMT4">
                  <p:embed/>
                </p:oleObj>
              </mc:Choice>
              <mc:Fallback>
                <p:oleObj name="Equation" r:id="rId36" imgW="1049004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913957" y="20980065"/>
                        <a:ext cx="10490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544292"/>
              </p:ext>
            </p:extLst>
          </p:nvPr>
        </p:nvGraphicFramePr>
        <p:xfrm>
          <a:off x="3622675" y="22190075"/>
          <a:ext cx="6096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3" name="Equation" r:id="rId38" imgW="6095880" imgH="1041120" progId="Equation.DSMT4">
                  <p:embed/>
                </p:oleObj>
              </mc:Choice>
              <mc:Fallback>
                <p:oleObj name="Equation" r:id="rId38" imgW="60958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622675" y="22190075"/>
                        <a:ext cx="60960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67085"/>
              </p:ext>
            </p:extLst>
          </p:nvPr>
        </p:nvGraphicFramePr>
        <p:xfrm>
          <a:off x="9685818" y="18152959"/>
          <a:ext cx="44735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4" name="Equation" r:id="rId40" imgW="5956200" imgH="1587240" progId="Equation.DSMT4">
                  <p:embed/>
                </p:oleObj>
              </mc:Choice>
              <mc:Fallback>
                <p:oleObj name="Equation" r:id="rId40" imgW="5956200" imgH="1587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5818" y="18152959"/>
                        <a:ext cx="4473575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28744"/>
              </p:ext>
            </p:extLst>
          </p:nvPr>
        </p:nvGraphicFramePr>
        <p:xfrm>
          <a:off x="2025650" y="23399750"/>
          <a:ext cx="8991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5" name="Equation" r:id="rId42" imgW="8991360" imgH="1015920" progId="Equation.DSMT4">
                  <p:embed/>
                </p:oleObj>
              </mc:Choice>
              <mc:Fallback>
                <p:oleObj name="Equation" r:id="rId42" imgW="89913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025650" y="23399750"/>
                        <a:ext cx="89916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73963"/>
              </p:ext>
            </p:extLst>
          </p:nvPr>
        </p:nvGraphicFramePr>
        <p:xfrm>
          <a:off x="3221038" y="24603075"/>
          <a:ext cx="2400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6" name="Equation" r:id="rId44" imgW="2400120" imgH="1054080" progId="Equation.DSMT4">
                  <p:embed/>
                </p:oleObj>
              </mc:Choice>
              <mc:Fallback>
                <p:oleObj name="Equation" r:id="rId44" imgW="240012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221038" y="24603075"/>
                        <a:ext cx="24003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392341"/>
              </p:ext>
            </p:extLst>
          </p:nvPr>
        </p:nvGraphicFramePr>
        <p:xfrm>
          <a:off x="5736157" y="24450776"/>
          <a:ext cx="9715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7" name="Equation" r:id="rId46" imgW="9715320" imgH="1218960" progId="Equation.DSMT4">
                  <p:embed/>
                </p:oleObj>
              </mc:Choice>
              <mc:Fallback>
                <p:oleObj name="Equation" r:id="rId46" imgW="971532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5736157" y="24450776"/>
                        <a:ext cx="97155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641056"/>
              </p:ext>
            </p:extLst>
          </p:nvPr>
        </p:nvGraphicFramePr>
        <p:xfrm>
          <a:off x="3508375" y="25746075"/>
          <a:ext cx="5994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8" name="Equation" r:id="rId48" imgW="5994360" imgH="1054080" progId="Equation.DSMT4">
                  <p:embed/>
                </p:oleObj>
              </mc:Choice>
              <mc:Fallback>
                <p:oleObj name="Equation" r:id="rId48" imgW="599436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3508375" y="25746075"/>
                        <a:ext cx="5994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768688" y="407883"/>
            <a:ext cx="1089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Differentiate I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d</a:t>
            </a:r>
            <a:r>
              <a:rPr lang="en-US" altLang="en-US" sz="2400" b="1" dirty="0">
                <a:solidFill>
                  <a:srgbClr val="C00000"/>
                </a:solidFill>
              </a:rPr>
              <a:t> and </a:t>
            </a:r>
            <a:r>
              <a:rPr lang="en-US" altLang="en-US" sz="2400" b="1" dirty="0" err="1">
                <a:solidFill>
                  <a:srgbClr val="C00000"/>
                </a:solidFill>
              </a:rPr>
              <a:t>I</a:t>
            </a:r>
            <a:r>
              <a:rPr lang="en-US" altLang="en-US" sz="2400" b="1" baseline="-25000" dirty="0" err="1">
                <a:solidFill>
                  <a:srgbClr val="C00000"/>
                </a:solidFill>
              </a:rPr>
              <a:t>q</a:t>
            </a:r>
            <a:r>
              <a:rPr lang="en-US" altLang="en-US" sz="2400" b="1" dirty="0">
                <a:solidFill>
                  <a:srgbClr val="C00000"/>
                </a:solidFill>
              </a:rPr>
              <a:t> to find explicit expression for evaluating </a:t>
            </a:r>
            <a:r>
              <a:rPr lang="en-US" altLang="en-US" sz="2400" b="1" dirty="0" err="1">
                <a:solidFill>
                  <a:srgbClr val="C00000"/>
                </a:solidFill>
              </a:rPr>
              <a:t>V</a:t>
            </a:r>
            <a:r>
              <a:rPr lang="en-US" altLang="en-US" sz="2400" b="1" baseline="-25000" dirty="0" err="1">
                <a:solidFill>
                  <a:srgbClr val="C00000"/>
                </a:solidFill>
              </a:rPr>
              <a:t>d</a:t>
            </a:r>
            <a:r>
              <a:rPr lang="en-US" altLang="en-US" sz="2400" b="1" dirty="0">
                <a:solidFill>
                  <a:srgbClr val="C00000"/>
                </a:solidFill>
              </a:rPr>
              <a:t> and </a:t>
            </a:r>
            <a:r>
              <a:rPr lang="en-US" altLang="en-US" sz="2400" b="1" dirty="0" err="1">
                <a:solidFill>
                  <a:srgbClr val="C00000"/>
                </a:solidFill>
              </a:rPr>
              <a:t>V</a:t>
            </a:r>
            <a:r>
              <a:rPr lang="en-US" altLang="en-US" sz="2400" b="1" baseline="-25000" dirty="0" err="1">
                <a:solidFill>
                  <a:srgbClr val="C00000"/>
                </a:solidFill>
              </a:rPr>
              <a:t>q</a:t>
            </a:r>
            <a:r>
              <a:rPr lang="en-US" altLang="en-US" sz="24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7135" y="199799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7135" y="285564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7135" y="367175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7135" y="532732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135" y="640080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135" y="76008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7135" y="850747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(7)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7135" y="9364129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(8)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7135" y="1007200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(9)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1089296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400" y="11702490"/>
            <a:ext cx="60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" y="12421139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(12)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16914" y="1433264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135" y="1583459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(16)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135" y="1655390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(17)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7135" y="1742258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(18)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7135" y="1805652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7135" y="1892022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89280" y="1503656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7135" y="1489136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(15)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25425406"/>
            <a:ext cx="4114800" cy="1460500"/>
          </a:xfrm>
        </p:spPr>
        <p:txBody>
          <a:bodyPr/>
          <a:lstStyle/>
          <a:p>
            <a:fld id="{A1A57DA5-2F95-4A44-A1FF-8D0291122483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59678" y="19908400"/>
            <a:ext cx="667671" cy="1095811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906316" y="17771159"/>
            <a:ext cx="556367" cy="926212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15966" y="18098716"/>
            <a:ext cx="2280867" cy="1920807"/>
          </a:xfrm>
          <a:custGeom>
            <a:avLst/>
            <a:gdLst>
              <a:gd name="connsiteX0" fmla="*/ 0 w 2280867"/>
              <a:gd name="connsiteY0" fmla="*/ 1920807 h 1920807"/>
              <a:gd name="connsiteX1" fmla="*/ 894945 w 2280867"/>
              <a:gd name="connsiteY1" fmla="*/ 636756 h 1920807"/>
              <a:gd name="connsiteX2" fmla="*/ 2178996 w 2280867"/>
              <a:gd name="connsiteY2" fmla="*/ 33641 h 1920807"/>
              <a:gd name="connsiteX3" fmla="*/ 2198451 w 2280867"/>
              <a:gd name="connsiteY3" fmla="*/ 72552 h 192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0867" h="1920807">
                <a:moveTo>
                  <a:pt x="0" y="1920807"/>
                </a:moveTo>
                <a:cubicBezTo>
                  <a:pt x="265889" y="1436045"/>
                  <a:pt x="531779" y="951284"/>
                  <a:pt x="894945" y="636756"/>
                </a:cubicBezTo>
                <a:cubicBezTo>
                  <a:pt x="1258111" y="322228"/>
                  <a:pt x="1961745" y="127675"/>
                  <a:pt x="2178996" y="33641"/>
                </a:cubicBezTo>
                <a:cubicBezTo>
                  <a:pt x="2396247" y="-60393"/>
                  <a:pt x="2198451" y="72552"/>
                  <a:pt x="2198451" y="72552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266541" y="23327673"/>
            <a:ext cx="639243" cy="1030853"/>
          </a:xfrm>
          <a:prstGeom prst="ellipse">
            <a:avLst/>
          </a:prstGeom>
          <a:noFill/>
          <a:ln w="28575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892626" y="18592216"/>
            <a:ext cx="539336" cy="985556"/>
          </a:xfrm>
          <a:prstGeom prst="ellipse">
            <a:avLst/>
          </a:prstGeom>
          <a:noFill/>
          <a:ln w="28575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Freeform 7168"/>
          <p:cNvSpPr/>
          <p:nvPr/>
        </p:nvSpPr>
        <p:spPr>
          <a:xfrm>
            <a:off x="2895600" y="18973000"/>
            <a:ext cx="3018817" cy="4470660"/>
          </a:xfrm>
          <a:custGeom>
            <a:avLst/>
            <a:gdLst>
              <a:gd name="connsiteX0" fmla="*/ 571544 w 3334199"/>
              <a:gd name="connsiteY0" fmla="*/ 4630366 h 4630366"/>
              <a:gd name="connsiteX1" fmla="*/ 201893 w 3334199"/>
              <a:gd name="connsiteY1" fmla="*/ 894944 h 4630366"/>
              <a:gd name="connsiteX2" fmla="*/ 3334199 w 3334199"/>
              <a:gd name="connsiteY2" fmla="*/ 0 h 463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4199" h="4630366">
                <a:moveTo>
                  <a:pt x="571544" y="4630366"/>
                </a:moveTo>
                <a:cubicBezTo>
                  <a:pt x="156497" y="3148518"/>
                  <a:pt x="-258549" y="1666671"/>
                  <a:pt x="201893" y="894944"/>
                </a:cubicBezTo>
                <a:cubicBezTo>
                  <a:pt x="662335" y="123217"/>
                  <a:pt x="2795935" y="84306"/>
                  <a:pt x="3334199" y="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" name="Picture 7167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76" y="1520090"/>
            <a:ext cx="4896894" cy="2410728"/>
          </a:xfrm>
          <a:prstGeom prst="rect">
            <a:avLst/>
          </a:prstGeom>
        </p:spPr>
      </p:pic>
      <p:pic>
        <p:nvPicPr>
          <p:cNvPr id="7170" name="Picture 7169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770" y="3228478"/>
            <a:ext cx="3277172" cy="296123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3914952" y="14792234"/>
            <a:ext cx="3714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Governor Model *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SV</a:t>
            </a:r>
            <a:r>
              <a:rPr lang="en-US" sz="1600" b="1" dirty="0">
                <a:solidFill>
                  <a:srgbClr val="0070C0"/>
                </a:solidFill>
              </a:rPr>
              <a:t> = Steam Valve </a:t>
            </a:r>
            <a:r>
              <a:rPr lang="en-US" sz="1600" b="1" dirty="0" err="1">
                <a:solidFill>
                  <a:srgbClr val="0070C0"/>
                </a:solidFill>
              </a:rPr>
              <a:t>Psn</a:t>
            </a:r>
            <a:r>
              <a:rPr lang="en-US" sz="1600" b="1" dirty="0">
                <a:solidFill>
                  <a:srgbClr val="0070C0"/>
                </a:solidFill>
              </a:rPr>
              <a:t> (</a:t>
            </a:r>
            <a:r>
              <a:rPr lang="en-US" sz="1600" b="1" dirty="0">
                <a:solidFill>
                  <a:srgbClr val="0070C0"/>
                </a:solidFill>
                <a:sym typeface="Symbol Tiger" panose="05050102010706020507" pitchFamily="18" charset="2"/>
              </a:rPr>
              <a:t></a:t>
            </a:r>
            <a:r>
              <a:rPr lang="en-US" sz="1600" b="1" dirty="0">
                <a:solidFill>
                  <a:srgbClr val="0070C0"/>
                </a:solidFill>
              </a:rPr>
              <a:t> Pressure)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Power change setting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P</a:t>
            </a:r>
            <a:r>
              <a:rPr lang="en-US" sz="1600" b="1" baseline="-25000" dirty="0">
                <a:solidFill>
                  <a:srgbClr val="0070C0"/>
                </a:solidFill>
              </a:rPr>
              <a:t>C</a:t>
            </a:r>
            <a:r>
              <a:rPr lang="en-US" sz="1600" b="1" dirty="0">
                <a:solidFill>
                  <a:srgbClr val="0070C0"/>
                </a:solidFill>
              </a:rPr>
              <a:t> = 0 when Open </a:t>
            </a:r>
            <a:r>
              <a:rPr lang="en-US" sz="1600" b="1" dirty="0" err="1">
                <a:solidFill>
                  <a:srgbClr val="0070C0"/>
                </a:solidFill>
              </a:rPr>
              <a:t>Ckt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R</a:t>
            </a:r>
            <a:r>
              <a:rPr lang="en-US" sz="1600" b="1" baseline="-25000" dirty="0">
                <a:solidFill>
                  <a:srgbClr val="0070C0"/>
                </a:solidFill>
              </a:rPr>
              <a:t>D</a:t>
            </a:r>
            <a:r>
              <a:rPr lang="en-US" sz="1600" b="1" dirty="0">
                <a:solidFill>
                  <a:srgbClr val="0070C0"/>
                </a:solidFill>
              </a:rPr>
              <a:t> = Speed Droop Regulation </a:t>
            </a:r>
            <a:r>
              <a:rPr lang="en-US" sz="1600" b="1" dirty="0" err="1">
                <a:solidFill>
                  <a:srgbClr val="0070C0"/>
                </a:solidFill>
              </a:rPr>
              <a:t>Qty</a:t>
            </a:r>
            <a:endParaRPr lang="en-US" sz="1600" b="1" dirty="0">
              <a:solidFill>
                <a:srgbClr val="0070C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sz="1600" b="1" dirty="0">
                <a:solidFill>
                  <a:srgbClr val="0070C0"/>
                </a:solidFill>
                <a:latin typeface="Symbol" panose="05050102010706020507" pitchFamily="18" charset="2"/>
              </a:rPr>
              <a:t> = 2p (60) </a:t>
            </a:r>
            <a:r>
              <a:rPr lang="en-US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retained to preserve governor function</a:t>
            </a:r>
          </a:p>
          <a:p>
            <a:pPr marL="114300" indent="-1079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82124"/>
              </p:ext>
            </p:extLst>
          </p:nvPr>
        </p:nvGraphicFramePr>
        <p:xfrm>
          <a:off x="11718719" y="4750231"/>
          <a:ext cx="4757737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99" name="Equation" r:id="rId52" imgW="6006960" imgH="6781680" progId="Equation.DSMT4">
                  <p:embed/>
                </p:oleObj>
              </mc:Choice>
              <mc:Fallback>
                <p:oleObj name="Equation" r:id="rId52" imgW="6006960" imgH="6781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8719" y="4750231"/>
                        <a:ext cx="4757737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901236"/>
              </p:ext>
            </p:extLst>
          </p:nvPr>
        </p:nvGraphicFramePr>
        <p:xfrm>
          <a:off x="12449585" y="18718258"/>
          <a:ext cx="2649538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00" name="Equation" r:id="rId54" imgW="3162240" imgH="2222280" progId="Equation.DSMT4">
                  <p:embed/>
                </p:oleObj>
              </mc:Choice>
              <mc:Fallback>
                <p:oleObj name="Equation" r:id="rId54" imgW="316224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2449585" y="18718258"/>
                        <a:ext cx="2649538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61820"/>
              </p:ext>
            </p:extLst>
          </p:nvPr>
        </p:nvGraphicFramePr>
        <p:xfrm>
          <a:off x="12362501" y="10405322"/>
          <a:ext cx="2527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01" name="Equation" r:id="rId56" imgW="2527200" imgH="1143000" progId="Equation.DSMT4">
                  <p:embed/>
                </p:oleObj>
              </mc:Choice>
              <mc:Fallback>
                <p:oleObj name="Equation" r:id="rId56" imgW="25272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2362501" y="10405322"/>
                        <a:ext cx="25273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996480"/>
              </p:ext>
            </p:extLst>
          </p:nvPr>
        </p:nvGraphicFramePr>
        <p:xfrm>
          <a:off x="12349531" y="11794767"/>
          <a:ext cx="2527300" cy="106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02" name="Equation" r:id="rId58" imgW="2717640" imgH="1143000" progId="Equation.DSMT4">
                  <p:embed/>
                </p:oleObj>
              </mc:Choice>
              <mc:Fallback>
                <p:oleObj name="Equation" r:id="rId58" imgW="271764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2349531" y="11794767"/>
                        <a:ext cx="2527300" cy="106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65066875-BA6C-4428-93FD-EB4EB00C5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36155"/>
              </p:ext>
            </p:extLst>
          </p:nvPr>
        </p:nvGraphicFramePr>
        <p:xfrm>
          <a:off x="12478160" y="1253935"/>
          <a:ext cx="3475463" cy="3163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03" name="CorelDRAW" r:id="rId60" imgW="3397350" imgH="3092160" progId="CorelDraw.Graphic.18">
                  <p:embed/>
                </p:oleObj>
              </mc:Choice>
              <mc:Fallback>
                <p:oleObj name="CorelDRAW" r:id="rId60" imgW="3397350" imgH="3092160" progId="CorelDraw.Graphic.18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4275931-224E-4CD1-944B-5D516021CB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2478160" y="1253935"/>
                        <a:ext cx="3475463" cy="3163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Brace 27">
            <a:extLst>
              <a:ext uri="{FF2B5EF4-FFF2-40B4-BE49-F238E27FC236}">
                <a16:creationId xmlns:a16="http://schemas.microsoft.com/office/drawing/2014/main" id="{59719400-F173-4028-94AE-0357B3E31824}"/>
              </a:ext>
            </a:extLst>
          </p:cNvPr>
          <p:cNvSpPr/>
          <p:nvPr/>
        </p:nvSpPr>
        <p:spPr>
          <a:xfrm>
            <a:off x="6173669" y="1276216"/>
            <a:ext cx="192811" cy="4721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B5FC11-AB55-4DC2-8BDB-98961F0B9D2D}"/>
              </a:ext>
            </a:extLst>
          </p:cNvPr>
          <p:cNvSpPr txBox="1"/>
          <p:nvPr/>
        </p:nvSpPr>
        <p:spPr>
          <a:xfrm>
            <a:off x="6470538" y="1015085"/>
            <a:ext cx="28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Combined Flux terms incl. Machine &amp; Trans. Line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B6A949F0-E278-40A5-BEC2-A61C68DA3CF3}"/>
              </a:ext>
            </a:extLst>
          </p:cNvPr>
          <p:cNvSpPr/>
          <p:nvPr/>
        </p:nvSpPr>
        <p:spPr>
          <a:xfrm flipH="1">
            <a:off x="15395751" y="3041377"/>
            <a:ext cx="457201" cy="1848381"/>
          </a:xfrm>
          <a:prstGeom prst="rightBrace">
            <a:avLst>
              <a:gd name="adj1" fmla="val 8333"/>
              <a:gd name="adj2" fmla="val 506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B9EBD319-B4CF-4917-8B3F-BAA8B8D05497}"/>
              </a:ext>
            </a:extLst>
          </p:cNvPr>
          <p:cNvSpPr/>
          <p:nvPr/>
        </p:nvSpPr>
        <p:spPr>
          <a:xfrm flipH="1">
            <a:off x="15395751" y="990600"/>
            <a:ext cx="457201" cy="1361821"/>
          </a:xfrm>
          <a:prstGeom prst="rightBrace">
            <a:avLst>
              <a:gd name="adj1" fmla="val 8333"/>
              <a:gd name="adj2" fmla="val 506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174" name="Freeform: Shape 7173">
            <a:extLst>
              <a:ext uri="{FF2B5EF4-FFF2-40B4-BE49-F238E27FC236}">
                <a16:creationId xmlns:a16="http://schemas.microsoft.com/office/drawing/2014/main" id="{18744D53-A3BA-4DCB-A3D0-2E1CB2F068E8}"/>
              </a:ext>
            </a:extLst>
          </p:cNvPr>
          <p:cNvSpPr/>
          <p:nvPr/>
        </p:nvSpPr>
        <p:spPr>
          <a:xfrm>
            <a:off x="9210675" y="1026964"/>
            <a:ext cx="6086475" cy="525611"/>
          </a:xfrm>
          <a:custGeom>
            <a:avLst/>
            <a:gdLst>
              <a:gd name="connsiteX0" fmla="*/ 0 w 6086475"/>
              <a:gd name="connsiteY0" fmla="*/ 144611 h 525611"/>
              <a:gd name="connsiteX1" fmla="*/ 3962400 w 6086475"/>
              <a:gd name="connsiteY1" fmla="*/ 20786 h 525611"/>
              <a:gd name="connsiteX2" fmla="*/ 6086475 w 6086475"/>
              <a:gd name="connsiteY2" fmla="*/ 525611 h 52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6475" h="525611">
                <a:moveTo>
                  <a:pt x="0" y="144611"/>
                </a:moveTo>
                <a:cubicBezTo>
                  <a:pt x="1473994" y="50948"/>
                  <a:pt x="2947988" y="-42714"/>
                  <a:pt x="3962400" y="20786"/>
                </a:cubicBezTo>
                <a:cubicBezTo>
                  <a:pt x="4976812" y="84286"/>
                  <a:pt x="5756275" y="438299"/>
                  <a:pt x="6086475" y="525611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290CF00-9C1A-428D-8A86-1D2423AFE589}"/>
              </a:ext>
            </a:extLst>
          </p:cNvPr>
          <p:cNvSpPr/>
          <p:nvPr/>
        </p:nvSpPr>
        <p:spPr>
          <a:xfrm>
            <a:off x="12512886" y="10599414"/>
            <a:ext cx="430230" cy="2006862"/>
          </a:xfrm>
          <a:prstGeom prst="rect">
            <a:avLst/>
          </a:prstGeom>
          <a:solidFill>
            <a:srgbClr val="FFFFCC">
              <a:alpha val="21176"/>
            </a:srgbClr>
          </a:solidFill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CA89444-2262-4F13-99E6-570D5400CB3C}"/>
              </a:ext>
            </a:extLst>
          </p:cNvPr>
          <p:cNvSpPr/>
          <p:nvPr/>
        </p:nvSpPr>
        <p:spPr>
          <a:xfrm>
            <a:off x="3079305" y="7595636"/>
            <a:ext cx="405516" cy="426565"/>
          </a:xfrm>
          <a:prstGeom prst="rect">
            <a:avLst/>
          </a:prstGeom>
          <a:solidFill>
            <a:srgbClr val="FFFFCC">
              <a:alpha val="21176"/>
            </a:srgbClr>
          </a:solidFill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917A2A5-A337-4C38-B0BA-CCA460E15285}"/>
              </a:ext>
            </a:extLst>
          </p:cNvPr>
          <p:cNvSpPr/>
          <p:nvPr/>
        </p:nvSpPr>
        <p:spPr>
          <a:xfrm>
            <a:off x="3159678" y="5563153"/>
            <a:ext cx="405516" cy="426565"/>
          </a:xfrm>
          <a:prstGeom prst="rect">
            <a:avLst/>
          </a:prstGeom>
          <a:solidFill>
            <a:srgbClr val="FFFFCC">
              <a:alpha val="21176"/>
            </a:srgbClr>
          </a:solidFill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61344B9-289F-44B3-BFBE-F756B4F333C9}"/>
              </a:ext>
            </a:extLst>
          </p:cNvPr>
          <p:cNvSpPr/>
          <p:nvPr/>
        </p:nvSpPr>
        <p:spPr>
          <a:xfrm>
            <a:off x="15480685" y="10592357"/>
            <a:ext cx="485600" cy="2228891"/>
          </a:xfrm>
          <a:prstGeom prst="rect">
            <a:avLst/>
          </a:prstGeom>
          <a:solidFill>
            <a:srgbClr val="FFFFCC">
              <a:alpha val="21176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7B14BE8-C1D4-4CFB-B171-F3984B476230}"/>
              </a:ext>
            </a:extLst>
          </p:cNvPr>
          <p:cNvSpPr/>
          <p:nvPr/>
        </p:nvSpPr>
        <p:spPr>
          <a:xfrm>
            <a:off x="1832917" y="9291344"/>
            <a:ext cx="367842" cy="1266462"/>
          </a:xfrm>
          <a:prstGeom prst="rect">
            <a:avLst/>
          </a:prstGeom>
          <a:solidFill>
            <a:srgbClr val="FFFFCC">
              <a:alpha val="21176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49488"/>
              </p:ext>
            </p:extLst>
          </p:nvPr>
        </p:nvGraphicFramePr>
        <p:xfrm>
          <a:off x="781050" y="2687349"/>
          <a:ext cx="9017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8" name="Equation" r:id="rId4" imgW="9016920" imgH="1091880" progId="Equation.DSMT4">
                  <p:embed/>
                </p:oleObj>
              </mc:Choice>
              <mc:Fallback>
                <p:oleObj name="Equation" r:id="rId4" imgW="901692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050" y="2687349"/>
                        <a:ext cx="9017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90799"/>
              </p:ext>
            </p:extLst>
          </p:nvPr>
        </p:nvGraphicFramePr>
        <p:xfrm>
          <a:off x="781050" y="4199087"/>
          <a:ext cx="10845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9" name="Equation" r:id="rId6" imgW="10845720" imgH="1091880" progId="Equation.DSMT4">
                  <p:embed/>
                </p:oleObj>
              </mc:Choice>
              <mc:Fallback>
                <p:oleObj name="Equation" r:id="rId6" imgW="1084572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050" y="4199087"/>
                        <a:ext cx="108458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43114"/>
              </p:ext>
            </p:extLst>
          </p:nvPr>
        </p:nvGraphicFramePr>
        <p:xfrm>
          <a:off x="781050" y="5905211"/>
          <a:ext cx="10617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0" name="Equation" r:id="rId8" imgW="10617120" imgH="1143000" progId="Equation.DSMT4">
                  <p:embed/>
                </p:oleObj>
              </mc:Choice>
              <mc:Fallback>
                <p:oleObj name="Equation" r:id="rId8" imgW="106171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050" y="5905211"/>
                        <a:ext cx="10617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20376"/>
              </p:ext>
            </p:extLst>
          </p:nvPr>
        </p:nvGraphicFramePr>
        <p:xfrm>
          <a:off x="3327400" y="7310858"/>
          <a:ext cx="2844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1" name="Equation" r:id="rId10" imgW="2844720" imgH="1041120" progId="Equation.DSMT4">
                  <p:embed/>
                </p:oleObj>
              </mc:Choice>
              <mc:Fallback>
                <p:oleObj name="Equation" r:id="rId10" imgW="28447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27400" y="7310858"/>
                        <a:ext cx="28448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34202"/>
              </p:ext>
            </p:extLst>
          </p:nvPr>
        </p:nvGraphicFramePr>
        <p:xfrm>
          <a:off x="6070600" y="7170449"/>
          <a:ext cx="11836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2" name="Equation" r:id="rId12" imgW="11836080" imgH="1320480" progId="Equation.DSMT4">
                  <p:embed/>
                </p:oleObj>
              </mc:Choice>
              <mc:Fallback>
                <p:oleObj name="Equation" r:id="rId12" imgW="1183608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70600" y="7170449"/>
                        <a:ext cx="118364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4656"/>
              </p:ext>
            </p:extLst>
          </p:nvPr>
        </p:nvGraphicFramePr>
        <p:xfrm>
          <a:off x="3327400" y="8631658"/>
          <a:ext cx="7061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3" name="Equation" r:id="rId14" imgW="7061040" imgH="1091880" progId="Equation.DSMT4">
                  <p:embed/>
                </p:oleObj>
              </mc:Choice>
              <mc:Fallback>
                <p:oleObj name="Equation" r:id="rId14" imgW="70610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27400" y="8631658"/>
                        <a:ext cx="70612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46603"/>
              </p:ext>
            </p:extLst>
          </p:nvPr>
        </p:nvGraphicFramePr>
        <p:xfrm>
          <a:off x="781050" y="10984367"/>
          <a:ext cx="90043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4" name="Equation" r:id="rId16" imgW="9003960" imgH="1295280" progId="Equation.DSMT4">
                  <p:embed/>
                </p:oleObj>
              </mc:Choice>
              <mc:Fallback>
                <p:oleObj name="Equation" r:id="rId16" imgW="900396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1050" y="10984367"/>
                        <a:ext cx="90043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723657"/>
              </p:ext>
            </p:extLst>
          </p:nvPr>
        </p:nvGraphicFramePr>
        <p:xfrm>
          <a:off x="781050" y="12657862"/>
          <a:ext cx="1089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5" name="Equation" r:id="rId18" imgW="10896480" imgH="1295280" progId="Equation.DSMT4">
                  <p:embed/>
                </p:oleObj>
              </mc:Choice>
              <mc:Fallback>
                <p:oleObj name="Equation" r:id="rId18" imgW="1089648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1050" y="12657862"/>
                        <a:ext cx="108966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949631"/>
              </p:ext>
            </p:extLst>
          </p:nvPr>
        </p:nvGraphicFramePr>
        <p:xfrm>
          <a:off x="781050" y="14514513"/>
          <a:ext cx="10490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6" name="Equation" r:id="rId20" imgW="10490040" imgH="1143000" progId="Equation.DSMT4">
                  <p:embed/>
                </p:oleObj>
              </mc:Choice>
              <mc:Fallback>
                <p:oleObj name="Equation" r:id="rId20" imgW="1049004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1050" y="14514513"/>
                        <a:ext cx="10490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6717"/>
              </p:ext>
            </p:extLst>
          </p:nvPr>
        </p:nvGraphicFramePr>
        <p:xfrm>
          <a:off x="3338749" y="16073437"/>
          <a:ext cx="2768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7" name="Equation" r:id="rId22" imgW="2768400" imgH="1244520" progId="Equation.DSMT4">
                  <p:embed/>
                </p:oleObj>
              </mc:Choice>
              <mc:Fallback>
                <p:oleObj name="Equation" r:id="rId22" imgW="27684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338749" y="16073437"/>
                        <a:ext cx="27686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38056"/>
              </p:ext>
            </p:extLst>
          </p:nvPr>
        </p:nvGraphicFramePr>
        <p:xfrm>
          <a:off x="5935899" y="15933737"/>
          <a:ext cx="10922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8" name="Equation" r:id="rId24" imgW="10921680" imgH="1523880" progId="Equation.DSMT4">
                  <p:embed/>
                </p:oleObj>
              </mc:Choice>
              <mc:Fallback>
                <p:oleObj name="Equation" r:id="rId24" imgW="1092168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935899" y="15933737"/>
                        <a:ext cx="10922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929808"/>
              </p:ext>
            </p:extLst>
          </p:nvPr>
        </p:nvGraphicFramePr>
        <p:xfrm>
          <a:off x="3327400" y="17526000"/>
          <a:ext cx="695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9" name="Equation" r:id="rId26" imgW="6959520" imgH="1295280" progId="Equation.DSMT4">
                  <p:embed/>
                </p:oleObj>
              </mc:Choice>
              <mc:Fallback>
                <p:oleObj name="Equation" r:id="rId26" imgW="695952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327400" y="17526000"/>
                        <a:ext cx="69596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6800" y="1447800"/>
            <a:ext cx="898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Algebraic Steps leading to </a:t>
            </a:r>
            <a:r>
              <a:rPr lang="en-US" sz="3200" dirty="0" err="1"/>
              <a:t>eqns</a:t>
            </a:r>
            <a:r>
              <a:rPr lang="en-US" sz="3200" dirty="0"/>
              <a:t>  (5.51.3) and (5.52.3)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8D1B-92C5-4D8B-856A-7A2965152E70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0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96609" y="418191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Single-Machine-Infinite Bus (Generator Notation)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772143" y="1174421"/>
          <a:ext cx="2649537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4" name="Equation" r:id="rId4" imgW="3162240" imgH="4647960" progId="Equation.DSMT4">
                  <p:embed/>
                </p:oleObj>
              </mc:Choice>
              <mc:Fallback>
                <p:oleObj name="Equation" r:id="rId4" imgW="3162240" imgH="464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72143" y="1174421"/>
                        <a:ext cx="2649537" cy="389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60651"/>
              </p:ext>
            </p:extLst>
          </p:nvPr>
        </p:nvGraphicFramePr>
        <p:xfrm>
          <a:off x="992188" y="1787525"/>
          <a:ext cx="62134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5" name="Equation" r:id="rId6" imgW="8140680" imgH="3149280" progId="Equation.DSMT4">
                  <p:embed/>
                </p:oleObj>
              </mc:Choice>
              <mc:Fallback>
                <p:oleObj name="Equation" r:id="rId6" imgW="8140680" imgH="314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787525"/>
                        <a:ext cx="62134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10825" y="1242140"/>
            <a:ext cx="310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3 Fast Dynamic States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91609"/>
              </p:ext>
            </p:extLst>
          </p:nvPr>
        </p:nvGraphicFramePr>
        <p:xfrm>
          <a:off x="4171560" y="121920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6" name="Equation" r:id="rId8" imgW="1955800" imgH="482600" progId="Equation.DSMT4">
                  <p:embed/>
                </p:oleObj>
              </mc:Choice>
              <mc:Fallback>
                <p:oleObj name="Equation" r:id="rId8" imgW="195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560" y="1219200"/>
                        <a:ext cx="195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78468" y="4312308"/>
            <a:ext cx="4571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3200" b="1" dirty="0">
                <a:solidFill>
                  <a:srgbClr val="C00000"/>
                </a:solidFill>
              </a:rPr>
              <a:t>Reference Frame Theory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395829"/>
              </p:ext>
            </p:extLst>
          </p:nvPr>
        </p:nvGraphicFramePr>
        <p:xfrm>
          <a:off x="5062873" y="4411934"/>
          <a:ext cx="624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7" name="Equation" r:id="rId10" imgW="6248160" imgH="482400" progId="Equation.DSMT4">
                  <p:embed/>
                </p:oleObj>
              </mc:Choice>
              <mc:Fallback>
                <p:oleObj name="Equation" r:id="rId10" imgW="624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873" y="4411934"/>
                        <a:ext cx="624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079838" y="450807"/>
            <a:ext cx="1089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3</a:t>
            </a:r>
            <a:r>
              <a:rPr lang="en-US" altLang="en-US" sz="2400" b="1" dirty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400" b="1" dirty="0">
                <a:solidFill>
                  <a:srgbClr val="C00000"/>
                </a:solidFill>
              </a:rPr>
              <a:t> Breaker Opening – Referring R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e</a:t>
            </a:r>
            <a:r>
              <a:rPr lang="en-US" altLang="en-US" sz="2400" b="1" dirty="0">
                <a:solidFill>
                  <a:srgbClr val="C00000"/>
                </a:solidFill>
              </a:rPr>
              <a:t> and </a:t>
            </a:r>
            <a:r>
              <a:rPr lang="en-US" altLang="en-US" sz="2400" b="1" dirty="0" err="1">
                <a:solidFill>
                  <a:srgbClr val="C00000"/>
                </a:solidFill>
              </a:rPr>
              <a:t>X</a:t>
            </a:r>
            <a:r>
              <a:rPr lang="en-US" altLang="en-US" sz="2400" b="1" baseline="-25000" dirty="0" err="1">
                <a:solidFill>
                  <a:srgbClr val="C00000"/>
                </a:solidFill>
              </a:rPr>
              <a:t>ep</a:t>
            </a:r>
            <a:r>
              <a:rPr lang="en-US" altLang="en-US" sz="2400" b="1" dirty="0">
                <a:solidFill>
                  <a:srgbClr val="C00000"/>
                </a:solidFill>
              </a:rPr>
              <a:t> into Rotor Frame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7135" y="199799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7135" y="285564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7135" y="367175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pic>
        <p:nvPicPr>
          <p:cNvPr id="7168" name="Picture 71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76" y="1520090"/>
            <a:ext cx="4896894" cy="2410728"/>
          </a:xfrm>
          <a:prstGeom prst="rect">
            <a:avLst/>
          </a:prstGeom>
        </p:spPr>
      </p:pic>
      <p:pic>
        <p:nvPicPr>
          <p:cNvPr id="7170" name="Picture 71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67" y="2198046"/>
            <a:ext cx="3277172" cy="2961231"/>
          </a:xfrm>
          <a:prstGeom prst="rect">
            <a:avLst/>
          </a:prstGeom>
        </p:spPr>
      </p:pic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93244"/>
              </p:ext>
            </p:extLst>
          </p:nvPr>
        </p:nvGraphicFramePr>
        <p:xfrm>
          <a:off x="12369517" y="15837247"/>
          <a:ext cx="2246110" cy="122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8" name="Equation" r:id="rId14" imgW="2286000" imgH="1244520" progId="Equation.DSMT4">
                  <p:embed/>
                </p:oleObj>
              </mc:Choice>
              <mc:Fallback>
                <p:oleObj name="Equation" r:id="rId14" imgW="22860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369517" y="15837247"/>
                        <a:ext cx="2246110" cy="1220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82361"/>
              </p:ext>
            </p:extLst>
          </p:nvPr>
        </p:nvGraphicFramePr>
        <p:xfrm>
          <a:off x="11461018" y="5549199"/>
          <a:ext cx="6512245" cy="21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9" name="Equation" r:id="rId16" imgW="9144000" imgH="3073320" progId="Equation.DSMT4">
                  <p:embed/>
                </p:oleObj>
              </mc:Choice>
              <mc:Fallback>
                <p:oleObj name="Equation" r:id="rId16" imgW="9144000" imgH="3073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018" y="5549199"/>
                        <a:ext cx="6512245" cy="21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392901"/>
              </p:ext>
            </p:extLst>
          </p:nvPr>
        </p:nvGraphicFramePr>
        <p:xfrm>
          <a:off x="11463474" y="8038513"/>
          <a:ext cx="6304307" cy="227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0" name="Equation" r:id="rId18" imgW="7467600" imgH="2692400" progId="Equation.DSMT4">
                  <p:embed/>
                </p:oleObj>
              </mc:Choice>
              <mc:Fallback>
                <p:oleObj name="Equation" r:id="rId18" imgW="7467600" imgH="269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3474" y="8038513"/>
                        <a:ext cx="6304307" cy="2272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47875"/>
              </p:ext>
            </p:extLst>
          </p:nvPr>
        </p:nvGraphicFramePr>
        <p:xfrm>
          <a:off x="838558" y="5239884"/>
          <a:ext cx="4328213" cy="2374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1" name="Equation" r:id="rId20" imgW="4863960" imgH="2666880" progId="Equation.DSMT4">
                  <p:embed/>
                </p:oleObj>
              </mc:Choice>
              <mc:Fallback>
                <p:oleObj name="Equation" r:id="rId20" imgW="4863960" imgH="266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38558" y="5239884"/>
                        <a:ext cx="4328213" cy="2374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62818"/>
              </p:ext>
            </p:extLst>
          </p:nvPr>
        </p:nvGraphicFramePr>
        <p:xfrm>
          <a:off x="5453957" y="5335512"/>
          <a:ext cx="5722735" cy="192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2" name="Equation" r:id="rId22" imgW="6324480" imgH="2133360" progId="Equation.DSMT4">
                  <p:embed/>
                </p:oleObj>
              </mc:Choice>
              <mc:Fallback>
                <p:oleObj name="Equation" r:id="rId22" imgW="632448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53957" y="5335512"/>
                        <a:ext cx="5722735" cy="192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817515"/>
              </p:ext>
            </p:extLst>
          </p:nvPr>
        </p:nvGraphicFramePr>
        <p:xfrm>
          <a:off x="525963" y="8485247"/>
          <a:ext cx="10103629" cy="614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3" name="Equation" r:id="rId24" imgW="11849040" imgH="7213320" progId="Equation.DSMT4">
                  <p:embed/>
                </p:oleObj>
              </mc:Choice>
              <mc:Fallback>
                <p:oleObj name="Equation" r:id="rId24" imgW="11849040" imgH="7213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5963" y="8485247"/>
                        <a:ext cx="10103629" cy="6143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802245"/>
              </p:ext>
            </p:extLst>
          </p:nvPr>
        </p:nvGraphicFramePr>
        <p:xfrm>
          <a:off x="10781100" y="11018602"/>
          <a:ext cx="7158358" cy="242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4" name="Equation" r:id="rId26" imgW="9080280" imgH="3073320" progId="Equation.DSMT4">
                  <p:embed/>
                </p:oleObj>
              </mc:Choice>
              <mc:Fallback>
                <p:oleObj name="Equation" r:id="rId26" imgW="9080280" imgH="3073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1100" y="11018602"/>
                        <a:ext cx="7158358" cy="2422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28981"/>
              </p:ext>
            </p:extLst>
          </p:nvPr>
        </p:nvGraphicFramePr>
        <p:xfrm>
          <a:off x="12039600" y="13944600"/>
          <a:ext cx="4366497" cy="150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5" name="Equation" r:id="rId28" imgW="4483080" imgH="1549080" progId="Equation.DSMT4">
                  <p:embed/>
                </p:oleObj>
              </mc:Choice>
              <mc:Fallback>
                <p:oleObj name="Equation" r:id="rId28" imgW="44830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2039600" y="13944600"/>
                        <a:ext cx="4366497" cy="150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7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453167"/>
              </p:ext>
            </p:extLst>
          </p:nvPr>
        </p:nvGraphicFramePr>
        <p:xfrm>
          <a:off x="608840" y="15086477"/>
          <a:ext cx="6507093" cy="207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6" name="Equation" r:id="rId30" imgW="6756120" imgH="2158920" progId="Equation.DSMT4">
                  <p:embed/>
                </p:oleObj>
              </mc:Choice>
              <mc:Fallback>
                <p:oleObj name="Equation" r:id="rId30" imgW="6756120" imgH="21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08840" y="15086477"/>
                        <a:ext cx="6507093" cy="2079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81215"/>
              </p:ext>
            </p:extLst>
          </p:nvPr>
        </p:nvGraphicFramePr>
        <p:xfrm>
          <a:off x="7848600" y="9632796"/>
          <a:ext cx="3436778" cy="189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7" name="Equation" r:id="rId32" imgW="3276360" imgH="1803240" progId="Equation.DSMT4">
                  <p:embed/>
                </p:oleObj>
              </mc:Choice>
              <mc:Fallback>
                <p:oleObj name="Equation" r:id="rId32" imgW="327636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848600" y="9632796"/>
                        <a:ext cx="3436778" cy="1891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42767"/>
              </p:ext>
            </p:extLst>
          </p:nvPr>
        </p:nvGraphicFramePr>
        <p:xfrm>
          <a:off x="1190402" y="19233916"/>
          <a:ext cx="4749800" cy="8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8" name="Equation" r:id="rId34" imgW="5816520" imgH="1041120" progId="Equation.DSMT4">
                  <p:embed/>
                </p:oleObj>
              </mc:Choice>
              <mc:Fallback>
                <p:oleObj name="Equation" r:id="rId34" imgW="581652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402" y="19233916"/>
                        <a:ext cx="4749800" cy="8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496609" y="17401260"/>
            <a:ext cx="75520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</a:rPr>
              <a:t>3 Fast Dynamic States – Unbalanced Conditions</a:t>
            </a:r>
          </a:p>
        </p:txBody>
      </p:sp>
      <p:graphicFrame>
        <p:nvGraphicFramePr>
          <p:cNvPr id="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16589"/>
              </p:ext>
            </p:extLst>
          </p:nvPr>
        </p:nvGraphicFramePr>
        <p:xfrm>
          <a:off x="8443668" y="17441547"/>
          <a:ext cx="726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9" name="Equation" r:id="rId36" imgW="7264080" imgH="482400" progId="Equation.DSMT4">
                  <p:embed/>
                </p:oleObj>
              </mc:Choice>
              <mc:Fallback>
                <p:oleObj name="Equation" r:id="rId36" imgW="7264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668" y="17441547"/>
                        <a:ext cx="7264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707578" y="1944517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7578" y="2133368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7578" y="23315969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(3)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114370"/>
              </p:ext>
            </p:extLst>
          </p:nvPr>
        </p:nvGraphicFramePr>
        <p:xfrm>
          <a:off x="6047762" y="19277510"/>
          <a:ext cx="8762458" cy="86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0" name="Equation" r:id="rId38" imgW="10617120" imgH="1041120" progId="Equation.DSMT4">
                  <p:embed/>
                </p:oleObj>
              </mc:Choice>
              <mc:Fallback>
                <p:oleObj name="Equation" r:id="rId38" imgW="106171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047762" y="19277510"/>
                        <a:ext cx="8762458" cy="86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539177"/>
              </p:ext>
            </p:extLst>
          </p:nvPr>
        </p:nvGraphicFramePr>
        <p:xfrm>
          <a:off x="11163122" y="20162736"/>
          <a:ext cx="6202318" cy="89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1" name="Equation" r:id="rId40" imgW="7365960" imgH="1066680" progId="Equation.DSMT4">
                  <p:embed/>
                </p:oleObj>
              </mc:Choice>
              <mc:Fallback>
                <p:oleObj name="Equation" r:id="rId40" imgW="73659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1163122" y="20162736"/>
                        <a:ext cx="6202318" cy="89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9422"/>
              </p:ext>
            </p:extLst>
          </p:nvPr>
        </p:nvGraphicFramePr>
        <p:xfrm>
          <a:off x="1209452" y="21111927"/>
          <a:ext cx="46243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2" name="Equation" r:id="rId42" imgW="5727600" imgH="1041120" progId="Equation.DSMT4">
                  <p:embed/>
                </p:oleObj>
              </mc:Choice>
              <mc:Fallback>
                <p:oleObj name="Equation" r:id="rId42" imgW="5727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209452" y="21111927"/>
                        <a:ext cx="4624388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580803"/>
              </p:ext>
            </p:extLst>
          </p:nvPr>
        </p:nvGraphicFramePr>
        <p:xfrm>
          <a:off x="6080558" y="21101940"/>
          <a:ext cx="87296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3" name="Equation" r:id="rId44" imgW="10515600" imgH="1041120" progId="Equation.DSMT4">
                  <p:embed/>
                </p:oleObj>
              </mc:Choice>
              <mc:Fallback>
                <p:oleObj name="Equation" r:id="rId44" imgW="105156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080558" y="21101940"/>
                        <a:ext cx="872966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33449"/>
              </p:ext>
            </p:extLst>
          </p:nvPr>
        </p:nvGraphicFramePr>
        <p:xfrm>
          <a:off x="11231365" y="22006887"/>
          <a:ext cx="6192401" cy="87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4" name="Equation" r:id="rId46" imgW="7556400" imgH="1066680" progId="Equation.DSMT4">
                  <p:embed/>
                </p:oleObj>
              </mc:Choice>
              <mc:Fallback>
                <p:oleObj name="Equation" r:id="rId46" imgW="75564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1231365" y="22006887"/>
                        <a:ext cx="6192401" cy="87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703789"/>
              </p:ext>
            </p:extLst>
          </p:nvPr>
        </p:nvGraphicFramePr>
        <p:xfrm>
          <a:off x="1144588" y="23083838"/>
          <a:ext cx="105060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5" name="Equation" r:id="rId48" imgW="12941280" imgH="1066680" progId="Equation.DSMT4">
                  <p:embed/>
                </p:oleObj>
              </mc:Choice>
              <mc:Fallback>
                <p:oleObj name="Equation" r:id="rId48" imgW="129412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3083838"/>
                        <a:ext cx="1050607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3701" y="18154263"/>
            <a:ext cx="1526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50AEE"/>
                </a:solidFill>
              </a:rPr>
              <a:t>(Note:  Unbalanced TL conditions do not allow combining machine and TL terms into compact </a:t>
            </a:r>
            <a:r>
              <a:rPr lang="en-US" sz="2400" dirty="0" err="1">
                <a:solidFill>
                  <a:srgbClr val="150AEE"/>
                </a:solidFill>
                <a:latin typeface="Symbol" panose="05050102010706020507" pitchFamily="18" charset="2"/>
              </a:rPr>
              <a:t>Y</a:t>
            </a:r>
            <a:r>
              <a:rPr lang="en-US" sz="2400" i="1" baseline="-25000" dirty="0" err="1">
                <a:solidFill>
                  <a:srgbClr val="150AEE"/>
                </a:solidFill>
                <a:cs typeface="Times New Roman" panose="02020603050405020304" pitchFamily="18" charset="0"/>
              </a:rPr>
              <a:t>de</a:t>
            </a:r>
            <a:r>
              <a:rPr lang="en-US" sz="2400" dirty="0">
                <a:solidFill>
                  <a:srgbClr val="150AEE"/>
                </a:solidFill>
              </a:rPr>
              <a:t> terms as in 5.42 – 5.44)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BFC3-AAA0-4F23-A114-32BD4382F1CB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4275931-224E-4CD1-944B-5D516021C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825146"/>
              </p:ext>
            </p:extLst>
          </p:nvPr>
        </p:nvGraphicFramePr>
        <p:xfrm>
          <a:off x="12708221" y="1472972"/>
          <a:ext cx="3475463" cy="3163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6" name="CorelDRAW" r:id="rId50" imgW="3397350" imgH="3092160" progId="CorelDraw.Graphic.18">
                  <p:embed/>
                </p:oleObj>
              </mc:Choice>
              <mc:Fallback>
                <p:oleObj name="CorelDRAW" r:id="rId50" imgW="3397350" imgH="3092160" progId="CorelDraw.Graphic.18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2708221" y="1472972"/>
                        <a:ext cx="3475463" cy="3163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62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321893"/>
              </p:ext>
            </p:extLst>
          </p:nvPr>
        </p:nvGraphicFramePr>
        <p:xfrm>
          <a:off x="16070634" y="5241897"/>
          <a:ext cx="1943100" cy="230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56" name="Equation" r:id="rId4" imgW="2273040" imgH="2692080" progId="Equation.DSMT4">
                  <p:embed/>
                </p:oleObj>
              </mc:Choice>
              <mc:Fallback>
                <p:oleObj name="Equation" r:id="rId4" imgW="227304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0634" y="5241897"/>
                        <a:ext cx="1943100" cy="230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103104"/>
              </p:ext>
            </p:extLst>
          </p:nvPr>
        </p:nvGraphicFramePr>
        <p:xfrm>
          <a:off x="1610832" y="4751879"/>
          <a:ext cx="7381875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57" name="Equation" r:id="rId6" imgW="9829800" imgH="2730240" progId="Equation.DSMT4">
                  <p:embed/>
                </p:oleObj>
              </mc:Choice>
              <mc:Fallback>
                <p:oleObj name="Equation" r:id="rId6" imgW="9829800" imgH="273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832" y="4751879"/>
                        <a:ext cx="7381875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515582" y="2040041"/>
            <a:ext cx="2543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rgbClr val="C00000"/>
                </a:solidFill>
              </a:rPr>
              <a:t>6 Algebraic States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773213"/>
              </p:ext>
            </p:extLst>
          </p:nvPr>
        </p:nvGraphicFramePr>
        <p:xfrm>
          <a:off x="4316853" y="2043808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58" name="Equation" r:id="rId8" imgW="3022560" imgH="482400" progId="Equation.DSMT4">
                  <p:embed/>
                </p:oleObj>
              </mc:Choice>
              <mc:Fallback>
                <p:oleObj name="Equation" r:id="rId8" imgW="3022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853" y="2043808"/>
                        <a:ext cx="302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32111"/>
              </p:ext>
            </p:extLst>
          </p:nvPr>
        </p:nvGraphicFramePr>
        <p:xfrm>
          <a:off x="1681709" y="2642468"/>
          <a:ext cx="667067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59" name="Equation" r:id="rId10" imgW="8839080" imgH="3035160" progId="Equation.DSMT4">
                  <p:embed/>
                </p:oleObj>
              </mc:Choice>
              <mc:Fallback>
                <p:oleObj name="Equation" r:id="rId10" imgW="883908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709" y="2642468"/>
                        <a:ext cx="6670675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881915"/>
              </p:ext>
            </p:extLst>
          </p:nvPr>
        </p:nvGraphicFramePr>
        <p:xfrm>
          <a:off x="2689347" y="7262048"/>
          <a:ext cx="8623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0" name="Equation" r:id="rId12" imgW="8623080" imgH="965160" progId="Equation.DSMT4">
                  <p:embed/>
                </p:oleObj>
              </mc:Choice>
              <mc:Fallback>
                <p:oleObj name="Equation" r:id="rId12" imgW="86230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89347" y="7262048"/>
                        <a:ext cx="86233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18418"/>
              </p:ext>
            </p:extLst>
          </p:nvPr>
        </p:nvGraphicFramePr>
        <p:xfrm>
          <a:off x="4263545" y="8356704"/>
          <a:ext cx="24765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1" name="Equation" r:id="rId14" imgW="2476440" imgH="977760" progId="Equation.DSMT4">
                  <p:embed/>
                </p:oleObj>
              </mc:Choice>
              <mc:Fallback>
                <p:oleObj name="Equation" r:id="rId14" imgW="247644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63545" y="8356704"/>
                        <a:ext cx="24765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44724"/>
              </p:ext>
            </p:extLst>
          </p:nvPr>
        </p:nvGraphicFramePr>
        <p:xfrm>
          <a:off x="6591339" y="8313506"/>
          <a:ext cx="10490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2" name="Equation" r:id="rId16" imgW="10490040" imgH="1079280" progId="Equation.DSMT4">
                  <p:embed/>
                </p:oleObj>
              </mc:Choice>
              <mc:Fallback>
                <p:oleObj name="Equation" r:id="rId16" imgW="1049004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91339" y="8313506"/>
                        <a:ext cx="104902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124847"/>
              </p:ext>
            </p:extLst>
          </p:nvPr>
        </p:nvGraphicFramePr>
        <p:xfrm>
          <a:off x="4300057" y="9523516"/>
          <a:ext cx="6096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3" name="Equation" r:id="rId18" imgW="6095880" imgH="1041120" progId="Equation.DSMT4">
                  <p:embed/>
                </p:oleObj>
              </mc:Choice>
              <mc:Fallback>
                <p:oleObj name="Equation" r:id="rId18" imgW="60958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00057" y="9523516"/>
                        <a:ext cx="60960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3361"/>
              </p:ext>
            </p:extLst>
          </p:nvPr>
        </p:nvGraphicFramePr>
        <p:xfrm>
          <a:off x="10363200" y="5486400"/>
          <a:ext cx="44735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4" name="Equation" r:id="rId20" imgW="5956200" imgH="1587240" progId="Equation.DSMT4">
                  <p:embed/>
                </p:oleObj>
              </mc:Choice>
              <mc:Fallback>
                <p:oleObj name="Equation" r:id="rId20" imgW="5956200" imgH="1587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0" y="5486400"/>
                        <a:ext cx="4473575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131899"/>
              </p:ext>
            </p:extLst>
          </p:nvPr>
        </p:nvGraphicFramePr>
        <p:xfrm>
          <a:off x="2703032" y="10733191"/>
          <a:ext cx="8991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5" name="Equation" r:id="rId22" imgW="8991360" imgH="1015920" progId="Equation.DSMT4">
                  <p:embed/>
                </p:oleObj>
              </mc:Choice>
              <mc:Fallback>
                <p:oleObj name="Equation" r:id="rId22" imgW="89913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03032" y="10733191"/>
                        <a:ext cx="89916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007666"/>
              </p:ext>
            </p:extLst>
          </p:nvPr>
        </p:nvGraphicFramePr>
        <p:xfrm>
          <a:off x="3898420" y="11936516"/>
          <a:ext cx="2400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6" name="Equation" r:id="rId24" imgW="2400120" imgH="1054080" progId="Equation.DSMT4">
                  <p:embed/>
                </p:oleObj>
              </mc:Choice>
              <mc:Fallback>
                <p:oleObj name="Equation" r:id="rId24" imgW="240012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898420" y="11936516"/>
                        <a:ext cx="24003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85174"/>
              </p:ext>
            </p:extLst>
          </p:nvPr>
        </p:nvGraphicFramePr>
        <p:xfrm>
          <a:off x="6413539" y="11784217"/>
          <a:ext cx="9715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7" name="Equation" r:id="rId26" imgW="9715320" imgH="1218960" progId="Equation.DSMT4">
                  <p:embed/>
                </p:oleObj>
              </mc:Choice>
              <mc:Fallback>
                <p:oleObj name="Equation" r:id="rId26" imgW="971532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13539" y="11784217"/>
                        <a:ext cx="97155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01442"/>
              </p:ext>
            </p:extLst>
          </p:nvPr>
        </p:nvGraphicFramePr>
        <p:xfrm>
          <a:off x="4185757" y="13079516"/>
          <a:ext cx="5994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8" name="Equation" r:id="rId28" imgW="5994360" imgH="1054080" progId="Equation.DSMT4">
                  <p:embed/>
                </p:oleObj>
              </mc:Choice>
              <mc:Fallback>
                <p:oleObj name="Equation" r:id="rId28" imgW="599436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185757" y="13079516"/>
                        <a:ext cx="5994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04517" y="378705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(16)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04517" y="4506372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(17)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4517" y="5389962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4517" y="625366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(20)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04517" y="2843828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(15)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34682" y="12758847"/>
            <a:ext cx="4114800" cy="1460500"/>
          </a:xfrm>
        </p:spPr>
        <p:txBody>
          <a:bodyPr/>
          <a:lstStyle/>
          <a:p>
            <a:fld id="{23E3BC2C-59FD-4857-8041-865876D7B6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81611" y="7192401"/>
            <a:ext cx="667671" cy="1095811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572236" y="5081786"/>
            <a:ext cx="556367" cy="926212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393348" y="5432157"/>
            <a:ext cx="2280867" cy="1920807"/>
          </a:xfrm>
          <a:custGeom>
            <a:avLst/>
            <a:gdLst>
              <a:gd name="connsiteX0" fmla="*/ 0 w 2280867"/>
              <a:gd name="connsiteY0" fmla="*/ 1920807 h 1920807"/>
              <a:gd name="connsiteX1" fmla="*/ 894945 w 2280867"/>
              <a:gd name="connsiteY1" fmla="*/ 636756 h 1920807"/>
              <a:gd name="connsiteX2" fmla="*/ 2178996 w 2280867"/>
              <a:gd name="connsiteY2" fmla="*/ 33641 h 1920807"/>
              <a:gd name="connsiteX3" fmla="*/ 2198451 w 2280867"/>
              <a:gd name="connsiteY3" fmla="*/ 72552 h 192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0867" h="1920807">
                <a:moveTo>
                  <a:pt x="0" y="1920807"/>
                </a:moveTo>
                <a:cubicBezTo>
                  <a:pt x="265889" y="1436045"/>
                  <a:pt x="531779" y="951284"/>
                  <a:pt x="894945" y="636756"/>
                </a:cubicBezTo>
                <a:cubicBezTo>
                  <a:pt x="1258111" y="322228"/>
                  <a:pt x="1961745" y="127675"/>
                  <a:pt x="2178996" y="33641"/>
                </a:cubicBezTo>
                <a:cubicBezTo>
                  <a:pt x="2396247" y="-60393"/>
                  <a:pt x="2198451" y="72552"/>
                  <a:pt x="2198451" y="72552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83616" y="10682540"/>
            <a:ext cx="639243" cy="1030853"/>
          </a:xfrm>
          <a:prstGeom prst="ellipse">
            <a:avLst/>
          </a:prstGeom>
          <a:noFill/>
          <a:ln w="28575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572804" y="5894492"/>
            <a:ext cx="539336" cy="985556"/>
          </a:xfrm>
          <a:prstGeom prst="ellipse">
            <a:avLst/>
          </a:prstGeom>
          <a:noFill/>
          <a:ln w="28575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69" name="Freeform 7168"/>
          <p:cNvSpPr/>
          <p:nvPr/>
        </p:nvSpPr>
        <p:spPr>
          <a:xfrm>
            <a:off x="3572982" y="6306441"/>
            <a:ext cx="3018817" cy="4470660"/>
          </a:xfrm>
          <a:custGeom>
            <a:avLst/>
            <a:gdLst>
              <a:gd name="connsiteX0" fmla="*/ 571544 w 3334199"/>
              <a:gd name="connsiteY0" fmla="*/ 4630366 h 4630366"/>
              <a:gd name="connsiteX1" fmla="*/ 201893 w 3334199"/>
              <a:gd name="connsiteY1" fmla="*/ 894944 h 4630366"/>
              <a:gd name="connsiteX2" fmla="*/ 3334199 w 3334199"/>
              <a:gd name="connsiteY2" fmla="*/ 0 h 463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4199" h="4630366">
                <a:moveTo>
                  <a:pt x="571544" y="4630366"/>
                </a:moveTo>
                <a:cubicBezTo>
                  <a:pt x="156497" y="3148518"/>
                  <a:pt x="-258549" y="1666671"/>
                  <a:pt x="201893" y="894944"/>
                </a:cubicBezTo>
                <a:cubicBezTo>
                  <a:pt x="662335" y="123217"/>
                  <a:pt x="2795935" y="84306"/>
                  <a:pt x="3334199" y="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5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02613"/>
              </p:ext>
            </p:extLst>
          </p:nvPr>
        </p:nvGraphicFramePr>
        <p:xfrm>
          <a:off x="1021726" y="7356754"/>
          <a:ext cx="7364471" cy="244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3" name="Equation" r:id="rId4" imgW="9245520" imgH="3073320" progId="Equation.DSMT4">
                  <p:embed/>
                </p:oleObj>
              </mc:Choice>
              <mc:Fallback>
                <p:oleObj name="Equation" r:id="rId4" imgW="9245520" imgH="3073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26" y="7356754"/>
                        <a:ext cx="7364471" cy="2448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681160"/>
              </p:ext>
            </p:extLst>
          </p:nvPr>
        </p:nvGraphicFramePr>
        <p:xfrm>
          <a:off x="9873223" y="7207820"/>
          <a:ext cx="7081511" cy="255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4" name="Equation" r:id="rId6" imgW="7467600" imgH="2692400" progId="Equation.DSMT4">
                  <p:embed/>
                </p:oleObj>
              </mc:Choice>
              <mc:Fallback>
                <p:oleObj name="Equation" r:id="rId6" imgW="7467600" imgH="269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3223" y="7207820"/>
                        <a:ext cx="7081511" cy="2552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925678"/>
              </p:ext>
            </p:extLst>
          </p:nvPr>
        </p:nvGraphicFramePr>
        <p:xfrm>
          <a:off x="10700940" y="10103727"/>
          <a:ext cx="2713038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5" name="Equation" r:id="rId8" imgW="3085920" imgH="1549080" progId="Equation.DSMT4">
                  <p:embed/>
                </p:oleObj>
              </mc:Choice>
              <mc:Fallback>
                <p:oleObj name="Equation" r:id="rId8" imgW="308592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0940" y="10103727"/>
                        <a:ext cx="2713038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16462"/>
              </p:ext>
            </p:extLst>
          </p:nvPr>
        </p:nvGraphicFramePr>
        <p:xfrm>
          <a:off x="13755077" y="10024289"/>
          <a:ext cx="2517227" cy="155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6" name="Equation" r:id="rId10" imgW="2501640" imgH="1549080" progId="Equation.DSMT4">
                  <p:embed/>
                </p:oleObj>
              </mc:Choice>
              <mc:Fallback>
                <p:oleObj name="Equation" r:id="rId10" imgW="250164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5077" y="10024289"/>
                        <a:ext cx="2517227" cy="1558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280356"/>
              </p:ext>
            </p:extLst>
          </p:nvPr>
        </p:nvGraphicFramePr>
        <p:xfrm>
          <a:off x="10339626" y="4329655"/>
          <a:ext cx="2844770" cy="174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7" name="Equation" r:id="rId12" imgW="2946240" imgH="1803240" progId="Equation.DSMT4">
                  <p:embed/>
                </p:oleObj>
              </mc:Choice>
              <mc:Fallback>
                <p:oleObj name="Equation" r:id="rId12" imgW="294624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9626" y="4329655"/>
                        <a:ext cx="2844770" cy="1741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67001"/>
              </p:ext>
            </p:extLst>
          </p:nvPr>
        </p:nvGraphicFramePr>
        <p:xfrm>
          <a:off x="1021726" y="2650950"/>
          <a:ext cx="5872163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8" name="Equation" r:id="rId14" imgW="6946560" imgH="3213000" progId="Equation.DSMT4">
                  <p:embed/>
                </p:oleObj>
              </mc:Choice>
              <mc:Fallback>
                <p:oleObj name="Equation" r:id="rId14" imgW="6946560" imgH="321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26" y="2650950"/>
                        <a:ext cx="5872163" cy="271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762000" y="11895726"/>
            <a:ext cx="15653467" cy="5120487"/>
            <a:chOff x="959142" y="7391400"/>
            <a:chExt cx="15653467" cy="5120487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01377"/>
                </p:ext>
              </p:extLst>
            </p:nvPr>
          </p:nvGraphicFramePr>
          <p:xfrm>
            <a:off x="2798184" y="7513727"/>
            <a:ext cx="3362325" cy="148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79" name="Equation" r:id="rId16" imgW="4533840" imgH="2006280" progId="Equation.DSMT4">
                    <p:embed/>
                  </p:oleObj>
                </mc:Choice>
                <mc:Fallback>
                  <p:oleObj name="Equation" r:id="rId16" imgW="453384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798184" y="7513727"/>
                          <a:ext cx="3362325" cy="1489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6041379"/>
                </p:ext>
              </p:extLst>
            </p:nvPr>
          </p:nvGraphicFramePr>
          <p:xfrm>
            <a:off x="7111645" y="7391400"/>
            <a:ext cx="3971291" cy="1315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80" name="Equation" r:id="rId18" imgW="6045120" imgH="2006280" progId="Equation.DSMT4">
                    <p:embed/>
                  </p:oleObj>
                </mc:Choice>
                <mc:Fallback>
                  <p:oleObj name="Equation" r:id="rId18" imgW="604512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111645" y="7391400"/>
                          <a:ext cx="3971291" cy="13156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7567286"/>
                </p:ext>
              </p:extLst>
            </p:nvPr>
          </p:nvGraphicFramePr>
          <p:xfrm>
            <a:off x="12246984" y="7391400"/>
            <a:ext cx="4175125" cy="1373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81" name="Equation" r:id="rId20" imgW="6108480" imgH="2006280" progId="Equation.DSMT4">
                    <p:embed/>
                  </p:oleObj>
                </mc:Choice>
                <mc:Fallback>
                  <p:oleObj name="Equation" r:id="rId20" imgW="610848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2246984" y="7391400"/>
                          <a:ext cx="4175125" cy="1373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2272486"/>
                </p:ext>
              </p:extLst>
            </p:nvPr>
          </p:nvGraphicFramePr>
          <p:xfrm>
            <a:off x="2798184" y="9317327"/>
            <a:ext cx="3983609" cy="1309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82" name="Equation" r:id="rId22" imgW="6108480" imgH="2006280" progId="Equation.DSMT4">
                    <p:embed/>
                  </p:oleObj>
                </mc:Choice>
                <mc:Fallback>
                  <p:oleObj name="Equation" r:id="rId22" imgW="610848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798184" y="9317327"/>
                          <a:ext cx="3983609" cy="13092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928062"/>
                </p:ext>
              </p:extLst>
            </p:nvPr>
          </p:nvGraphicFramePr>
          <p:xfrm>
            <a:off x="7417716" y="9314710"/>
            <a:ext cx="3359150" cy="145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83" name="Equation" r:id="rId24" imgW="4635360" imgH="2006280" progId="Equation.DSMT4">
                    <p:embed/>
                  </p:oleObj>
                </mc:Choice>
                <mc:Fallback>
                  <p:oleObj name="Equation" r:id="rId24" imgW="463536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417716" y="9314710"/>
                          <a:ext cx="3359150" cy="1454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5900860"/>
                </p:ext>
              </p:extLst>
            </p:nvPr>
          </p:nvGraphicFramePr>
          <p:xfrm>
            <a:off x="12246984" y="9311502"/>
            <a:ext cx="3997325" cy="1420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84" name="Equation" r:id="rId26" imgW="5651280" imgH="2006280" progId="Equation.DSMT4">
                    <p:embed/>
                  </p:oleObj>
                </mc:Choice>
                <mc:Fallback>
                  <p:oleObj name="Equation" r:id="rId26" imgW="565128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2246984" y="9311502"/>
                          <a:ext cx="3997325" cy="1420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8236809"/>
                </p:ext>
              </p:extLst>
            </p:nvPr>
          </p:nvGraphicFramePr>
          <p:xfrm>
            <a:off x="2798184" y="11170934"/>
            <a:ext cx="3698875" cy="1311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85" name="Equation" r:id="rId28" imgW="5663880" imgH="2006280" progId="Equation.DSMT4">
                    <p:embed/>
                  </p:oleObj>
                </mc:Choice>
                <mc:Fallback>
                  <p:oleObj name="Equation" r:id="rId28" imgW="566388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798184" y="11170934"/>
                          <a:ext cx="3698875" cy="1311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403561"/>
                </p:ext>
              </p:extLst>
            </p:nvPr>
          </p:nvGraphicFramePr>
          <p:xfrm>
            <a:off x="7417716" y="11176276"/>
            <a:ext cx="3675462" cy="1305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86" name="Equation" r:id="rId30" imgW="5651280" imgH="2006280" progId="Equation.DSMT4">
                    <p:embed/>
                  </p:oleObj>
                </mc:Choice>
                <mc:Fallback>
                  <p:oleObj name="Equation" r:id="rId30" imgW="565128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7417716" y="11176276"/>
                          <a:ext cx="3675462" cy="13059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2816848"/>
                </p:ext>
              </p:extLst>
            </p:nvPr>
          </p:nvGraphicFramePr>
          <p:xfrm>
            <a:off x="13607570" y="11170934"/>
            <a:ext cx="1453951" cy="68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87" name="Equation" r:id="rId32" imgW="1828800" imgH="863280" progId="Equation.DSMT4">
                    <p:embed/>
                  </p:oleObj>
                </mc:Choice>
                <mc:Fallback>
                  <p:oleObj name="Equation" r:id="rId32" imgW="1828800" imgH="863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3607570" y="11170934"/>
                          <a:ext cx="1453951" cy="686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Left Bracket 26"/>
            <p:cNvSpPr/>
            <p:nvPr/>
          </p:nvSpPr>
          <p:spPr>
            <a:xfrm>
              <a:off x="2355128" y="7391400"/>
              <a:ext cx="685800" cy="5120487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68" name="Left Bracket 67"/>
            <p:cNvSpPr/>
            <p:nvPr/>
          </p:nvSpPr>
          <p:spPr>
            <a:xfrm flipH="1">
              <a:off x="15926809" y="7391400"/>
              <a:ext cx="685800" cy="5120487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489565"/>
                </p:ext>
              </p:extLst>
            </p:nvPr>
          </p:nvGraphicFramePr>
          <p:xfrm>
            <a:off x="959142" y="9321907"/>
            <a:ext cx="13589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88" name="Equation" r:id="rId34" imgW="1358640" imgH="507960" progId="Equation.DSMT4">
                    <p:embed/>
                  </p:oleObj>
                </mc:Choice>
                <mc:Fallback>
                  <p:oleObj name="Equation" r:id="rId34" imgW="135864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959142" y="9321907"/>
                          <a:ext cx="13589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060" y="1787890"/>
            <a:ext cx="4406752" cy="2285294"/>
          </a:xfrm>
          <a:prstGeom prst="rect">
            <a:avLst/>
          </a:prstGeom>
        </p:spPr>
      </p:pic>
      <p:graphicFrame>
        <p:nvGraphicFramePr>
          <p:cNvPr id="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868788"/>
              </p:ext>
            </p:extLst>
          </p:nvPr>
        </p:nvGraphicFramePr>
        <p:xfrm>
          <a:off x="13575494" y="4292493"/>
          <a:ext cx="3620367" cy="177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89" name="Equation" r:id="rId37" imgW="3682800" imgH="1803240" progId="Equation.DSMT4">
                  <p:embed/>
                </p:oleObj>
              </mc:Choice>
              <mc:Fallback>
                <p:oleObj name="Equation" r:id="rId37" imgW="368280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5494" y="4292493"/>
                        <a:ext cx="3620367" cy="1772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054651"/>
              </p:ext>
            </p:extLst>
          </p:nvPr>
        </p:nvGraphicFramePr>
        <p:xfrm>
          <a:off x="1021726" y="5191837"/>
          <a:ext cx="674052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0" name="Equation" r:id="rId39" imgW="7632360" imgH="1803240" progId="Equation.DSMT4">
                  <p:embed/>
                </p:oleObj>
              </mc:Choice>
              <mc:Fallback>
                <p:oleObj name="Equation" r:id="rId39" imgW="763236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021726" y="5191837"/>
                        <a:ext cx="6740525" cy="159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147867"/>
              </p:ext>
            </p:extLst>
          </p:nvPr>
        </p:nvGraphicFramePr>
        <p:xfrm>
          <a:off x="10691775" y="17436685"/>
          <a:ext cx="6126603" cy="261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1" name="Equation" r:id="rId41" imgW="7264080" imgH="3098520" progId="Equation.DSMT4">
                  <p:embed/>
                </p:oleObj>
              </mc:Choice>
              <mc:Fallback>
                <p:oleObj name="Equation" r:id="rId41" imgW="7264080" imgH="309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0691775" y="17436685"/>
                        <a:ext cx="6126603" cy="2613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916997"/>
              </p:ext>
            </p:extLst>
          </p:nvPr>
        </p:nvGraphicFramePr>
        <p:xfrm>
          <a:off x="11339416" y="20050130"/>
          <a:ext cx="4390251" cy="14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2" name="Equation" r:id="rId43" imgW="4546440" imgH="1549080" progId="Equation.DSMT4">
                  <p:embed/>
                </p:oleObj>
              </mc:Choice>
              <mc:Fallback>
                <p:oleObj name="Equation" r:id="rId43" imgW="454644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1339416" y="20050130"/>
                        <a:ext cx="4390251" cy="14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0149" y="18680525"/>
            <a:ext cx="94066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Krause:</a:t>
            </a:r>
          </a:p>
          <a:p>
            <a:r>
              <a:rPr lang="en-US" sz="2800" dirty="0"/>
              <a:t>Except for isolated operation, it is convenient for analysis and interpretation purposes to related the SM rotor position to a reference voltage (or to another machine in a multiple machine system).  The rotor angle, </a:t>
            </a:r>
            <a:r>
              <a:rPr lang="en-US" sz="2800" i="1" dirty="0">
                <a:latin typeface="Symbol" panose="05050102010706020507" pitchFamily="18" charset="2"/>
              </a:rPr>
              <a:t>d</a:t>
            </a:r>
            <a:r>
              <a:rPr lang="en-US" sz="2800" dirty="0"/>
              <a:t> , is defined as the </a:t>
            </a:r>
            <a:r>
              <a:rPr lang="en-US" sz="3200" dirty="0"/>
              <a:t>electrical</a:t>
            </a:r>
            <a:r>
              <a:rPr lang="en-US" sz="2800" dirty="0"/>
              <a:t> angle displacement between the rotor and its terminal voltage. (p207)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935830"/>
              </p:ext>
            </p:extLst>
          </p:nvPr>
        </p:nvGraphicFramePr>
        <p:xfrm>
          <a:off x="1176499" y="21708338"/>
          <a:ext cx="7983984" cy="378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3" name="Equation" r:id="rId45" imgW="8572320" imgH="4063680" progId="Equation.DSMT4">
                  <p:embed/>
                </p:oleObj>
              </mc:Choice>
              <mc:Fallback>
                <p:oleObj name="Equation" r:id="rId45" imgW="8572320" imgH="4063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176499" y="21708338"/>
                        <a:ext cx="7983984" cy="3787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65778"/>
              </p:ext>
            </p:extLst>
          </p:nvPr>
        </p:nvGraphicFramePr>
        <p:xfrm>
          <a:off x="10431463" y="22142450"/>
          <a:ext cx="72771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4" name="Equation" r:id="rId47" imgW="7277040" imgH="4927320" progId="Equation.DSMT4">
                  <p:embed/>
                </p:oleObj>
              </mc:Choice>
              <mc:Fallback>
                <p:oleObj name="Equation" r:id="rId47" imgW="7277040" imgH="492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0431463" y="22142450"/>
                        <a:ext cx="7277100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335546" y="25766028"/>
            <a:ext cx="2514600" cy="914400"/>
            <a:chOff x="1492635" y="26061972"/>
            <a:chExt cx="2514600" cy="914400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1766355"/>
                </p:ext>
              </p:extLst>
            </p:nvPr>
          </p:nvGraphicFramePr>
          <p:xfrm>
            <a:off x="1623207" y="26207719"/>
            <a:ext cx="2253456" cy="622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95" name="Equation" r:id="rId49" imgW="1562040" imgH="431640" progId="Equation.DSMT4">
                    <p:embed/>
                  </p:oleObj>
                </mc:Choice>
                <mc:Fallback>
                  <p:oleObj name="Equation" r:id="rId49" imgW="156204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0"/>
                        <a:stretch>
                          <a:fillRect/>
                        </a:stretch>
                      </p:blipFill>
                      <p:spPr>
                        <a:xfrm>
                          <a:off x="1623207" y="26207719"/>
                          <a:ext cx="2253456" cy="622906"/>
                        </a:xfrm>
                        <a:prstGeom prst="rect">
                          <a:avLst/>
                        </a:prstGeom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1492635" y="26061972"/>
              <a:ext cx="2514600" cy="9144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058400" y="1676400"/>
            <a:ext cx="7467600" cy="4466386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10042" y="1708196"/>
            <a:ext cx="330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50AEE"/>
                </a:solidFill>
              </a:rPr>
              <a:t>Lumped Parameters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7780" y="1585085"/>
            <a:ext cx="882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90000"/>
                </a:solidFill>
                <a:latin typeface="+mn-lt"/>
              </a:rPr>
              <a:t>Park’s Transformation – Resistive Component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579724" y="17256273"/>
            <a:ext cx="6375010" cy="4452065"/>
          </a:xfrm>
          <a:prstGeom prst="rect">
            <a:avLst/>
          </a:prstGeom>
          <a:noFill/>
          <a:ln w="57150">
            <a:solidFill>
              <a:srgbClr val="150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3EB-8365-4131-A830-E375A3A9C7AD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786" y="5358418"/>
            <a:ext cx="4641031" cy="240678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50022"/>
              </p:ext>
            </p:extLst>
          </p:nvPr>
        </p:nvGraphicFramePr>
        <p:xfrm>
          <a:off x="2216888" y="8917690"/>
          <a:ext cx="10287000" cy="12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1" name="Equation" r:id="rId4" imgW="12903120" imgH="1549080" progId="Equation.DSMT4">
                  <p:embed/>
                </p:oleObj>
              </mc:Choice>
              <mc:Fallback>
                <p:oleObj name="Equation" r:id="rId4" imgW="1290312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6888" y="8917690"/>
                        <a:ext cx="10287000" cy="12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88954"/>
              </p:ext>
            </p:extLst>
          </p:nvPr>
        </p:nvGraphicFramePr>
        <p:xfrm>
          <a:off x="2123533" y="7386064"/>
          <a:ext cx="8035925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2" name="Equation" r:id="rId6" imgW="9499320" imgH="1549080" progId="Equation.DSMT4">
                  <p:embed/>
                </p:oleObj>
              </mc:Choice>
              <mc:Fallback>
                <p:oleObj name="Equation" r:id="rId6" imgW="949932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3533" y="7386064"/>
                        <a:ext cx="8035925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919418"/>
              </p:ext>
            </p:extLst>
          </p:nvPr>
        </p:nvGraphicFramePr>
        <p:xfrm>
          <a:off x="1422792" y="7826164"/>
          <a:ext cx="700741" cy="42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3" name="Equation" r:id="rId8" imgW="787320" imgH="482400" progId="Equation.DSMT4">
                  <p:embed/>
                </p:oleObj>
              </mc:Choice>
              <mc:Fallback>
                <p:oleObj name="Equation" r:id="rId8" imgW="787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2792" y="7826164"/>
                        <a:ext cx="700741" cy="429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73950"/>
              </p:ext>
            </p:extLst>
          </p:nvPr>
        </p:nvGraphicFramePr>
        <p:xfrm>
          <a:off x="2124674" y="10316584"/>
          <a:ext cx="5481637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4" name="Equation" r:id="rId10" imgW="5994360" imgH="1892160" progId="Equation.DSMT4">
                  <p:embed/>
                </p:oleObj>
              </mc:Choice>
              <mc:Fallback>
                <p:oleObj name="Equation" r:id="rId10" imgW="599436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4674" y="10316584"/>
                        <a:ext cx="5481637" cy="153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77566"/>
              </p:ext>
            </p:extLst>
          </p:nvPr>
        </p:nvGraphicFramePr>
        <p:xfrm>
          <a:off x="7043654" y="10240150"/>
          <a:ext cx="6438531" cy="154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5" name="Equation" r:id="rId12" imgW="6692760" imgH="1803240" progId="Equation.DSMT4">
                  <p:embed/>
                </p:oleObj>
              </mc:Choice>
              <mc:Fallback>
                <p:oleObj name="Equation" r:id="rId12" imgW="669276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43654" y="10240150"/>
                        <a:ext cx="6438531" cy="154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64909"/>
              </p:ext>
            </p:extLst>
          </p:nvPr>
        </p:nvGraphicFramePr>
        <p:xfrm>
          <a:off x="2133389" y="12202839"/>
          <a:ext cx="5219855" cy="162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6" name="Equation" r:id="rId14" imgW="6070320" imgH="1892160" progId="Equation.DSMT4">
                  <p:embed/>
                </p:oleObj>
              </mc:Choice>
              <mc:Fallback>
                <p:oleObj name="Equation" r:id="rId14" imgW="607032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33389" y="12202839"/>
                        <a:ext cx="5219855" cy="1628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979329"/>
              </p:ext>
            </p:extLst>
          </p:nvPr>
        </p:nvGraphicFramePr>
        <p:xfrm>
          <a:off x="7030954" y="12169196"/>
          <a:ext cx="3941846" cy="161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7" name="Equation" r:id="rId16" imgW="4622760" imgH="1892160" progId="Equation.DSMT4">
                  <p:embed/>
                </p:oleObj>
              </mc:Choice>
              <mc:Fallback>
                <p:oleObj name="Equation" r:id="rId16" imgW="462276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30954" y="12169196"/>
                        <a:ext cx="3941846" cy="161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135664"/>
              </p:ext>
            </p:extLst>
          </p:nvPr>
        </p:nvGraphicFramePr>
        <p:xfrm>
          <a:off x="10810535" y="12717885"/>
          <a:ext cx="11938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8" name="Equation" r:id="rId18" imgW="1409400" imgH="609480" progId="Equation.DSMT4">
                  <p:embed/>
                </p:oleObj>
              </mc:Choice>
              <mc:Fallback>
                <p:oleObj name="Equation" r:id="rId18" imgW="1409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810535" y="12717885"/>
                        <a:ext cx="119380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112497" y="14549791"/>
            <a:ext cx="15648119" cy="5121275"/>
            <a:chOff x="964490" y="7390612"/>
            <a:chExt cx="15648119" cy="5121275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932524"/>
                </p:ext>
              </p:extLst>
            </p:nvPr>
          </p:nvGraphicFramePr>
          <p:xfrm>
            <a:off x="2666290" y="7514437"/>
            <a:ext cx="3625850" cy="148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39" name="Equation" r:id="rId20" imgW="4889160" imgH="2006280" progId="Equation.DSMT4">
                    <p:embed/>
                  </p:oleObj>
                </mc:Choice>
                <mc:Fallback>
                  <p:oleObj name="Equation" r:id="rId20" imgW="488916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666290" y="7514437"/>
                          <a:ext cx="3625850" cy="1489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958538"/>
                </p:ext>
              </p:extLst>
            </p:nvPr>
          </p:nvGraphicFramePr>
          <p:xfrm>
            <a:off x="6936665" y="7390612"/>
            <a:ext cx="4322763" cy="1316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0" name="Equation" r:id="rId22" imgW="6578280" imgH="2006280" progId="Equation.DSMT4">
                    <p:embed/>
                  </p:oleObj>
                </mc:Choice>
                <mc:Fallback>
                  <p:oleObj name="Equation" r:id="rId22" imgW="657828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6936665" y="7390612"/>
                          <a:ext cx="4322763" cy="1316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492409"/>
                </p:ext>
              </p:extLst>
            </p:nvPr>
          </p:nvGraphicFramePr>
          <p:xfrm>
            <a:off x="12126203" y="7390612"/>
            <a:ext cx="4418012" cy="1373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1" name="Equation" r:id="rId24" imgW="6464160" imgH="2006280" progId="Equation.DSMT4">
                    <p:embed/>
                  </p:oleObj>
                </mc:Choice>
                <mc:Fallback>
                  <p:oleObj name="Equation" r:id="rId24" imgW="646416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2126203" y="7390612"/>
                          <a:ext cx="4418012" cy="1373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0136114"/>
                </p:ext>
              </p:extLst>
            </p:nvPr>
          </p:nvGraphicFramePr>
          <p:xfrm>
            <a:off x="2656765" y="9317837"/>
            <a:ext cx="4265613" cy="130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2" name="Equation" r:id="rId26" imgW="6540480" imgH="2006280" progId="Equation.DSMT4">
                    <p:embed/>
                  </p:oleObj>
                </mc:Choice>
                <mc:Fallback>
                  <p:oleObj name="Equation" r:id="rId26" imgW="654048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656765" y="9317837"/>
                          <a:ext cx="4265613" cy="1308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5067992"/>
                </p:ext>
              </p:extLst>
            </p:nvPr>
          </p:nvGraphicFramePr>
          <p:xfrm>
            <a:off x="7289090" y="9314662"/>
            <a:ext cx="3616325" cy="145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3" name="Equation" r:id="rId28" imgW="4991040" imgH="2006280" progId="Equation.DSMT4">
                    <p:embed/>
                  </p:oleObj>
                </mc:Choice>
                <mc:Fallback>
                  <p:oleObj name="Equation" r:id="rId28" imgW="499104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289090" y="9314662"/>
                          <a:ext cx="3616325" cy="1454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8760364"/>
                </p:ext>
              </p:extLst>
            </p:nvPr>
          </p:nvGraphicFramePr>
          <p:xfrm>
            <a:off x="12111915" y="9311487"/>
            <a:ext cx="4267200" cy="1420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4" name="Equation" r:id="rId30" imgW="6032160" imgH="2006280" progId="Equation.DSMT4">
                    <p:embed/>
                  </p:oleObj>
                </mc:Choice>
                <mc:Fallback>
                  <p:oleObj name="Equation" r:id="rId30" imgW="603216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2111915" y="9311487"/>
                          <a:ext cx="4267200" cy="1420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3180498"/>
                </p:ext>
              </p:extLst>
            </p:nvPr>
          </p:nvGraphicFramePr>
          <p:xfrm>
            <a:off x="2682165" y="11170450"/>
            <a:ext cx="3930650" cy="1311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5" name="Equation" r:id="rId32" imgW="6019560" imgH="2006280" progId="Equation.DSMT4">
                    <p:embed/>
                  </p:oleObj>
                </mc:Choice>
                <mc:Fallback>
                  <p:oleObj name="Equation" r:id="rId32" imgW="601956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682165" y="11170450"/>
                          <a:ext cx="3930650" cy="1311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0930926"/>
                </p:ext>
              </p:extLst>
            </p:nvPr>
          </p:nvGraphicFramePr>
          <p:xfrm>
            <a:off x="7249403" y="11176800"/>
            <a:ext cx="4013200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6" name="Equation" r:id="rId34" imgW="6172200" imgH="2006280" progId="Equation.DSMT4">
                    <p:embed/>
                  </p:oleObj>
                </mc:Choice>
                <mc:Fallback>
                  <p:oleObj name="Equation" r:id="rId34" imgW="617220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7249403" y="11176800"/>
                          <a:ext cx="4013200" cy="1304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4646664"/>
                </p:ext>
              </p:extLst>
            </p:nvPr>
          </p:nvGraphicFramePr>
          <p:xfrm>
            <a:off x="13396203" y="11170450"/>
            <a:ext cx="1878012" cy="687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7" name="Equation" r:id="rId36" imgW="2361960" imgH="863280" progId="Equation.DSMT4">
                    <p:embed/>
                  </p:oleObj>
                </mc:Choice>
                <mc:Fallback>
                  <p:oleObj name="Equation" r:id="rId36" imgW="2361960" imgH="863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13396203" y="11170450"/>
                          <a:ext cx="1878012" cy="687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Left Bracket 27"/>
            <p:cNvSpPr/>
            <p:nvPr/>
          </p:nvSpPr>
          <p:spPr>
            <a:xfrm>
              <a:off x="2355128" y="7391400"/>
              <a:ext cx="685800" cy="5120487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9" name="Left Bracket 28"/>
            <p:cNvSpPr/>
            <p:nvPr/>
          </p:nvSpPr>
          <p:spPr>
            <a:xfrm flipH="1">
              <a:off x="15926809" y="7391400"/>
              <a:ext cx="685800" cy="5120487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8746008"/>
                </p:ext>
              </p:extLst>
            </p:nvPr>
          </p:nvGraphicFramePr>
          <p:xfrm>
            <a:off x="964490" y="9322600"/>
            <a:ext cx="1346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8" name="Equation" r:id="rId38" imgW="1346040" imgH="507960" progId="Equation.DSMT4">
                    <p:embed/>
                  </p:oleObj>
                </mc:Choice>
                <mc:Fallback>
                  <p:oleObj name="Equation" r:id="rId38" imgW="134604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964490" y="9322600"/>
                          <a:ext cx="13462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1087354" y="20382777"/>
            <a:ext cx="15673262" cy="5121100"/>
            <a:chOff x="939347" y="7390787"/>
            <a:chExt cx="15673262" cy="5121100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5417982"/>
                </p:ext>
              </p:extLst>
            </p:nvPr>
          </p:nvGraphicFramePr>
          <p:xfrm>
            <a:off x="2750559" y="7636331"/>
            <a:ext cx="3859809" cy="1189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49" name="Equation" r:id="rId40" imgW="6514920" imgH="2006280" progId="Equation.DSMT4">
                    <p:embed/>
                  </p:oleObj>
                </mc:Choice>
                <mc:Fallback>
                  <p:oleObj name="Equation" r:id="rId40" imgW="651492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2750559" y="7636331"/>
                          <a:ext cx="3859809" cy="11897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4327240"/>
                </p:ext>
              </p:extLst>
            </p:nvPr>
          </p:nvGraphicFramePr>
          <p:xfrm>
            <a:off x="6908347" y="7390787"/>
            <a:ext cx="4381500" cy="1316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50" name="Equation" r:id="rId42" imgW="6667200" imgH="2006280" progId="Equation.DSMT4">
                    <p:embed/>
                  </p:oleObj>
                </mc:Choice>
                <mc:Fallback>
                  <p:oleObj name="Equation" r:id="rId42" imgW="666720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6908347" y="7390787"/>
                          <a:ext cx="4381500" cy="1316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2719964"/>
                </p:ext>
              </p:extLst>
            </p:nvPr>
          </p:nvGraphicFramePr>
          <p:xfrm>
            <a:off x="12161385" y="7390787"/>
            <a:ext cx="4348162" cy="1373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51" name="Equation" r:id="rId44" imgW="6362640" imgH="2006280" progId="Equation.DSMT4">
                    <p:embed/>
                  </p:oleObj>
                </mc:Choice>
                <mc:Fallback>
                  <p:oleObj name="Equation" r:id="rId44" imgW="636264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12161385" y="7390787"/>
                          <a:ext cx="4348162" cy="1373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7331363"/>
                </p:ext>
              </p:extLst>
            </p:nvPr>
          </p:nvGraphicFramePr>
          <p:xfrm>
            <a:off x="2633211" y="9318012"/>
            <a:ext cx="4173142" cy="1265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52" name="Equation" r:id="rId46" imgW="6616440" imgH="2006280" progId="Equation.DSMT4">
                    <p:embed/>
                  </p:oleObj>
                </mc:Choice>
                <mc:Fallback>
                  <p:oleObj name="Equation" r:id="rId46" imgW="661644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2633211" y="9318012"/>
                          <a:ext cx="4173142" cy="12651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0108910"/>
                </p:ext>
              </p:extLst>
            </p:nvPr>
          </p:nvGraphicFramePr>
          <p:xfrm>
            <a:off x="7203876" y="9361155"/>
            <a:ext cx="4433642" cy="1337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53" name="Equation" r:id="rId48" imgW="6654600" imgH="2006280" progId="Equation.DSMT4">
                    <p:embed/>
                  </p:oleObj>
                </mc:Choice>
                <mc:Fallback>
                  <p:oleObj name="Equation" r:id="rId48" imgW="665460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7203876" y="9361155"/>
                          <a:ext cx="4433642" cy="13372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9043450"/>
                </p:ext>
              </p:extLst>
            </p:nvPr>
          </p:nvGraphicFramePr>
          <p:xfrm>
            <a:off x="12085185" y="9311662"/>
            <a:ext cx="4321175" cy="1420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54" name="Equation" r:id="rId50" imgW="6108480" imgH="2006280" progId="Equation.DSMT4">
                    <p:embed/>
                  </p:oleObj>
                </mc:Choice>
                <mc:Fallback>
                  <p:oleObj name="Equation" r:id="rId50" imgW="610848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12085185" y="9311662"/>
                          <a:ext cx="4321175" cy="1420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3859399"/>
                </p:ext>
              </p:extLst>
            </p:nvPr>
          </p:nvGraphicFramePr>
          <p:xfrm>
            <a:off x="2633210" y="11170625"/>
            <a:ext cx="4030662" cy="1311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55" name="Equation" r:id="rId52" imgW="6172200" imgH="2006280" progId="Equation.DSMT4">
                    <p:embed/>
                  </p:oleObj>
                </mc:Choice>
                <mc:Fallback>
                  <p:oleObj name="Equation" r:id="rId52" imgW="617220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2633210" y="11170625"/>
                          <a:ext cx="4030662" cy="1311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5380470"/>
                </p:ext>
              </p:extLst>
            </p:nvPr>
          </p:nvGraphicFramePr>
          <p:xfrm>
            <a:off x="7213147" y="11176975"/>
            <a:ext cx="4087813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56" name="Equation" r:id="rId54" imgW="6286320" imgH="2006280" progId="Equation.DSMT4">
                    <p:embed/>
                  </p:oleObj>
                </mc:Choice>
                <mc:Fallback>
                  <p:oleObj name="Equation" r:id="rId54" imgW="6286320" imgH="2006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7213147" y="11176975"/>
                          <a:ext cx="4087813" cy="1304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1288816"/>
                </p:ext>
              </p:extLst>
            </p:nvPr>
          </p:nvGraphicFramePr>
          <p:xfrm>
            <a:off x="14214022" y="11357950"/>
            <a:ext cx="242888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57" name="Equation" r:id="rId56" imgW="304560" imgH="393480" progId="Equation.DSMT4">
                    <p:embed/>
                  </p:oleObj>
                </mc:Choice>
                <mc:Fallback>
                  <p:oleObj name="Equation" r:id="rId56" imgW="3045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14214022" y="11357950"/>
                          <a:ext cx="242888" cy="312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eft Bracket 40"/>
            <p:cNvSpPr/>
            <p:nvPr/>
          </p:nvSpPr>
          <p:spPr>
            <a:xfrm>
              <a:off x="2355128" y="7391400"/>
              <a:ext cx="685800" cy="5120487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2" name="Left Bracket 41"/>
            <p:cNvSpPr/>
            <p:nvPr/>
          </p:nvSpPr>
          <p:spPr>
            <a:xfrm flipH="1">
              <a:off x="15926809" y="7391400"/>
              <a:ext cx="685800" cy="5120487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8386021"/>
                </p:ext>
              </p:extLst>
            </p:nvPr>
          </p:nvGraphicFramePr>
          <p:xfrm>
            <a:off x="939347" y="9284675"/>
            <a:ext cx="13970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58" name="Equation" r:id="rId58" imgW="1396800" imgH="583920" progId="Equation.DSMT4">
                    <p:embed/>
                  </p:oleObj>
                </mc:Choice>
                <mc:Fallback>
                  <p:oleObj name="Equation" r:id="rId58" imgW="139680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939347" y="9284675"/>
                          <a:ext cx="13970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22799"/>
              </p:ext>
            </p:extLst>
          </p:nvPr>
        </p:nvGraphicFramePr>
        <p:xfrm>
          <a:off x="1595438" y="5756275"/>
          <a:ext cx="69278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9" name="Equation" r:id="rId60" imgW="7848360" imgH="1396800" progId="Equation.DSMT4">
                  <p:embed/>
                </p:oleObj>
              </mc:Choice>
              <mc:Fallback>
                <p:oleObj name="Equation" r:id="rId60" imgW="784836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95438" y="5756275"/>
                        <a:ext cx="6927850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451095" y="2240425"/>
            <a:ext cx="11749385" cy="2385055"/>
            <a:chOff x="3985841" y="4001149"/>
            <a:chExt cx="11963400" cy="247390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5829307"/>
                </p:ext>
              </p:extLst>
            </p:nvPr>
          </p:nvGraphicFramePr>
          <p:xfrm>
            <a:off x="4178300" y="4184650"/>
            <a:ext cx="11671300" cy="2241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60" name="Equation" r:id="rId62" imgW="12826800" imgH="2463480" progId="Equation.DSMT4">
                    <p:embed/>
                  </p:oleObj>
                </mc:Choice>
                <mc:Fallback>
                  <p:oleObj name="Equation" r:id="rId62" imgW="12826800" imgH="246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3"/>
                        <a:stretch>
                          <a:fillRect/>
                        </a:stretch>
                      </p:blipFill>
                      <p:spPr>
                        <a:xfrm>
                          <a:off x="4178300" y="4184650"/>
                          <a:ext cx="11671300" cy="22418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985841" y="4001149"/>
              <a:ext cx="11963400" cy="247390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451095" y="1325793"/>
            <a:ext cx="890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90000"/>
                </a:solidFill>
                <a:latin typeface="+mn-lt"/>
              </a:rPr>
              <a:t>Park’s Transformation – Inductive Component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505336" y="9103522"/>
            <a:ext cx="846547" cy="914400"/>
          </a:xfrm>
          <a:prstGeom prst="straightConnector1">
            <a:avLst/>
          </a:prstGeom>
          <a:ln w="57150">
            <a:solidFill>
              <a:srgbClr val="150A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48423" y="8288351"/>
            <a:ext cx="421751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50AEE"/>
                </a:solidFill>
              </a:rPr>
              <a:t>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975-798E-4284-A795-15D1B33CC18F}" type="datetime1">
              <a:rPr lang="en-US" smtClean="0"/>
              <a:t>3/13/2018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B0E-006D-4D1E-A2A2-FA4E5A6358B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4446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218815</TotalTime>
  <Words>2088</Words>
  <Application>Microsoft Office PowerPoint</Application>
  <PresentationFormat>Custom</PresentationFormat>
  <Paragraphs>555</Paragraphs>
  <Slides>31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Cambria Math</vt:lpstr>
      <vt:lpstr>Script MT Bold</vt:lpstr>
      <vt:lpstr>Symbol</vt:lpstr>
      <vt:lpstr>Symbol Tiger</vt:lpstr>
      <vt:lpstr>Times</vt:lpstr>
      <vt:lpstr>Times New Roman</vt:lpstr>
      <vt:lpstr>Wingdings</vt:lpstr>
      <vt:lpstr>Capsules</vt:lpstr>
      <vt:lpstr>Equation</vt:lpstr>
      <vt:lpstr>CorelDRAW</vt:lpstr>
      <vt:lpstr>Notes Power System Dynamics and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476</dc:title>
  <dc:creator>Peter W. Sauer</dc:creator>
  <cp:lastModifiedBy>Karl Reinhard</cp:lastModifiedBy>
  <cp:revision>983</cp:revision>
  <cp:lastPrinted>2016-10-15T14:28:58Z</cp:lastPrinted>
  <dcterms:created xsi:type="dcterms:W3CDTF">2000-05-11T14:27:08Z</dcterms:created>
  <dcterms:modified xsi:type="dcterms:W3CDTF">2018-03-14T00:35:38Z</dcterms:modified>
</cp:coreProperties>
</file>